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  <p:sldMasterId id="2147483708" r:id="rId2"/>
    <p:sldMasterId id="2147483709" r:id="rId3"/>
  </p:sldMasterIdLst>
  <p:notesMasterIdLst>
    <p:notesMasterId r:id="rId5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5" r:id="rId52"/>
  </p:sldIdLst>
  <p:sldSz cx="9144000" cy="5143500" type="screen16x9"/>
  <p:notesSz cx="6858000" cy="9144000"/>
  <p:embeddedFontLst>
    <p:embeddedFont>
      <p:font typeface="Bahiana" panose="020B0604020202020204" charset="0"/>
      <p:regular r:id="rId54"/>
    </p:embeddedFont>
    <p:embeddedFont>
      <p:font typeface="Marcellus" panose="020B0604020202020204" charset="0"/>
      <p:regular r:id="rId55"/>
    </p:embeddedFont>
    <p:embeddedFont>
      <p:font typeface="Nunito Light" pitchFamily="2" charset="0"/>
      <p:regular r:id="rId56"/>
    </p:embeddedFont>
    <p:embeddedFont>
      <p:font typeface="Pacifico" panose="020F0502020204030204" pitchFamily="2" charset="0"/>
      <p:regular r:id="rId57"/>
    </p:embeddedFont>
    <p:embeddedFont>
      <p:font typeface="Poppins" panose="00000500000000000000" pitchFamily="2" charset="0"/>
      <p:regular r:id="rId58"/>
      <p:bold r:id="rId59"/>
      <p:italic r:id="rId60"/>
      <p:boldItalic r:id="rId61"/>
    </p:embeddedFont>
    <p:embeddedFont>
      <p:font typeface="Poppins Medium" panose="020B0502040204020203" pitchFamily="2" charset="0"/>
      <p:regular r:id="rId62"/>
      <p:bold r:id="rId63"/>
      <p:italic r:id="rId64"/>
      <p:boldItalic r:id="rId65"/>
    </p:embeddedFont>
    <p:embeddedFont>
      <p:font typeface="Quattrocento Sans" panose="020B0502050000020003" pitchFamily="34" charset="0"/>
      <p:regular r:id="rId66"/>
      <p:bold r:id="rId67"/>
      <p:italic r:id="rId68"/>
      <p:boldItalic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Roboto Mono" panose="020F0502020204030204" pitchFamily="49" charset="0"/>
      <p:regular r:id="rId74"/>
      <p:bold r:id="rId75"/>
      <p:italic r:id="rId76"/>
      <p:boldItalic r:id="rId77"/>
    </p:embeddedFont>
    <p:embeddedFont>
      <p:font typeface="Zilla Slab" panose="020B0604020202020204" charset="0"/>
      <p:regular r:id="rId78"/>
      <p:bold r:id="rId79"/>
      <p: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19F57C-10C3-4A6E-8629-6BD60971E07D}">
  <a:tblStyle styleId="{9019F57C-10C3-4A6E-8629-6BD60971E0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2692F6-6177-4412-BD91-BC15FFC640F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3011" autoAdjust="0"/>
  </p:normalViewPr>
  <p:slideViewPr>
    <p:cSldViewPr snapToGrid="0">
      <p:cViewPr>
        <p:scale>
          <a:sx n="100" d="100"/>
          <a:sy n="100" d="100"/>
        </p:scale>
        <p:origin x="2232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2.xml"/><Relationship Id="rId61" Type="http://schemas.openxmlformats.org/officeDocument/2006/relationships/font" Target="fonts/font8.fntdata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4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29c53d99f80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29c53d99f80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36e2601b77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36e2601b775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36e2601b77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36e2601b77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36e3e2f160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36e3e2f160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36d7bee1b6e_0_7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36d7bee1b6e_0_7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6e3e2f160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36e3e2f160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36e3e2f16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36e3e2f16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36e3e2f160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36e3e2f160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Concatenação!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36e3e2f160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36e3e2f1605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6e3e2f160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36e3e2f160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36d7bee1b6e_0_6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36d7bee1b6e_0_6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36d7bee1b6e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36d7bee1b6e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6e3e2f160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6e3e2f1605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36e3e2f1605_2_4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36e3e2f1605_2_4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36e3e2f1605_2_4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36e3e2f1605_2_4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36e3e2f160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36e3e2f160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36e3e2f1605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36e3e2f1605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36e3e2f160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36e3e2f160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 (num &lt; 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num = num + 1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print(num)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= num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print(final)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 True: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num = num + 1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print(num)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if (num == 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break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= num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print(final)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6e3e2f1605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36e3e2f1605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print(num)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range(5, 11, 2):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print(num)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6e3e2f1605_2_4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6e3e2f1605_2_4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 (num &lt; 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num = num + 1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print(num)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= num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print(final)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 True: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num = num + 1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print(num)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if (num == 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break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= num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print(final)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36e64cc1f4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36e64cc1f4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36e64cc1f4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36e64cc1f4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36d7bee1b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36d7bee1b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36e64cc1f4f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36e64cc1f4f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36e53e5f2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36e53e5f2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36e64cc1f4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36e64cc1f4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36e64cc1f4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36e64cc1f4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36e64cc1f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36e64cc1f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36e64cc1f4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36e64cc1f4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36e64cc1f4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36e64cc1f4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print(num)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range(5, 11, 2):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print(num)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36e64cc1f4f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36e64cc1f4f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36e833e390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36e833e390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36e85f798f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36e85f798f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36d7bee1b6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36d7bee1b6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36e85f798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36e85f798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print(num)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range(5, 11, 2):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print(num)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36e64cc1f4f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36e64cc1f4f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36e85f798f8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36e85f798f8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36e85f798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36e85f798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print(num)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range(5, 11, 2):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print(num)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36e3e2f1605_2_1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Google Shape;2598;g36e3e2f1605_2_1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36e85f798f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36e85f798f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36e85f798f8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36e85f798f8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print(num)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range(5, 11, 2):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print(num)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36ea0a767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9" name="Google Shape;2789;g36ea0a767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print(num)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range(5, 11, 2):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print(num)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36ea0a767b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36ea0a767b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print(num)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num in range(5, 11, 2):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print(num)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36d7bee1b6e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36d7bee1b6e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36d7bee1b6e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36d7bee1b6e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36d7bee1b6e_0_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36d7bee1b6e_0_1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36d7bee1b6e_0_6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36d7bee1b6e_0_6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36e2601b77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36e2601b77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63" name="Google Shape;63;p14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1306963" y="1280558"/>
            <a:ext cx="6556200" cy="19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2038875" y="3447196"/>
            <a:ext cx="5066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 rot="-800728">
            <a:off x="75362" y="1976519"/>
            <a:ext cx="1828682" cy="1642181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>
            <a:spLocks noGrp="1"/>
          </p:cNvSpPr>
          <p:nvPr>
            <p:ph type="pic" idx="3"/>
          </p:nvPr>
        </p:nvSpPr>
        <p:spPr>
          <a:xfrm rot="1145063">
            <a:off x="7996808" y="170240"/>
            <a:ext cx="1782785" cy="146647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9" name="Google Shape;69;p14"/>
          <p:cNvCxnSpPr/>
          <p:nvPr/>
        </p:nvCxnSpPr>
        <p:spPr>
          <a:xfrm rot="10800000" flipH="1">
            <a:off x="-2047775" y="-487400"/>
            <a:ext cx="5222700" cy="135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4"/>
          <p:cNvCxnSpPr/>
          <p:nvPr/>
        </p:nvCxnSpPr>
        <p:spPr>
          <a:xfrm>
            <a:off x="-1021525" y="3759750"/>
            <a:ext cx="4727700" cy="192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>
            <a:off x="641434" y="4367940"/>
            <a:ext cx="320275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6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77" name="Google Shape;77;p16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1306963" y="1280558"/>
            <a:ext cx="6556200" cy="19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2038875" y="3447196"/>
            <a:ext cx="5066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>
            <a:spLocks noGrp="1"/>
          </p:cNvSpPr>
          <p:nvPr>
            <p:ph type="pic" idx="2"/>
          </p:nvPr>
        </p:nvSpPr>
        <p:spPr>
          <a:xfrm rot="-800728">
            <a:off x="75362" y="1976519"/>
            <a:ext cx="1828682" cy="1642181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6"/>
          <p:cNvSpPr>
            <a:spLocks noGrp="1"/>
          </p:cNvSpPr>
          <p:nvPr>
            <p:ph type="pic" idx="3"/>
          </p:nvPr>
        </p:nvSpPr>
        <p:spPr>
          <a:xfrm rot="1145063">
            <a:off x="7996808" y="170240"/>
            <a:ext cx="1782785" cy="146647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3" name="Google Shape;83;p16"/>
          <p:cNvCxnSpPr/>
          <p:nvPr/>
        </p:nvCxnSpPr>
        <p:spPr>
          <a:xfrm rot="10800000" flipH="1">
            <a:off x="-2047775" y="-487400"/>
            <a:ext cx="5222700" cy="135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6"/>
          <p:cNvCxnSpPr/>
          <p:nvPr/>
        </p:nvCxnSpPr>
        <p:spPr>
          <a:xfrm>
            <a:off x="-1021525" y="3759750"/>
            <a:ext cx="4727700" cy="192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>
            <a:off x="641434" y="4367940"/>
            <a:ext cx="320275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7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88" name="Google Shape;88;p17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7"/>
          <p:cNvSpPr>
            <a:spLocks noGrp="1"/>
          </p:cNvSpPr>
          <p:nvPr>
            <p:ph type="pic" idx="2"/>
          </p:nvPr>
        </p:nvSpPr>
        <p:spPr>
          <a:xfrm rot="-720349">
            <a:off x="5884518" y="2084469"/>
            <a:ext cx="1768176" cy="1458743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720000" y="3140241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197187"/>
            <a:ext cx="15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737050" y="3860326"/>
            <a:ext cx="50676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>
            <a:spLocks noGrp="1"/>
          </p:cNvSpPr>
          <p:nvPr>
            <p:ph type="pic" idx="4"/>
          </p:nvPr>
        </p:nvSpPr>
        <p:spPr>
          <a:xfrm rot="976992">
            <a:off x="4652010" y="1153329"/>
            <a:ext cx="1824276" cy="1627092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5" name="Google Shape;95;p17"/>
          <p:cNvCxnSpPr/>
          <p:nvPr/>
        </p:nvCxnSpPr>
        <p:spPr>
          <a:xfrm rot="10800000" flipH="1">
            <a:off x="-1846425" y="-235587"/>
            <a:ext cx="5222700" cy="135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7"/>
          <p:cNvCxnSpPr/>
          <p:nvPr/>
        </p:nvCxnSpPr>
        <p:spPr>
          <a:xfrm>
            <a:off x="-1021525" y="3759750"/>
            <a:ext cx="4727700" cy="192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>
            <a:off x="641434" y="4367940"/>
            <a:ext cx="320275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8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00" name="Google Shape;100;p18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" name="Google Shape;102;p18"/>
          <p:cNvCxnSpPr/>
          <p:nvPr/>
        </p:nvCxnSpPr>
        <p:spPr>
          <a:xfrm rot="10800000" flipH="1">
            <a:off x="6427125" y="4411100"/>
            <a:ext cx="3010200" cy="91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8"/>
          <p:cNvCxnSpPr/>
          <p:nvPr/>
        </p:nvCxnSpPr>
        <p:spPr>
          <a:xfrm rot="10800000" flipH="1">
            <a:off x="8144625" y="1461350"/>
            <a:ext cx="1052700" cy="492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8"/>
          <p:cNvCxnSpPr/>
          <p:nvPr/>
        </p:nvCxnSpPr>
        <p:spPr>
          <a:xfrm rot="10800000">
            <a:off x="5659638" y="-96575"/>
            <a:ext cx="439770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 rot="-6252913">
            <a:off x="8362138" y="4536204"/>
            <a:ext cx="320276" cy="269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8"/>
          <p:cNvCxnSpPr/>
          <p:nvPr/>
        </p:nvCxnSpPr>
        <p:spPr>
          <a:xfrm>
            <a:off x="-299575" y="4329300"/>
            <a:ext cx="2613600" cy="122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720000" y="1236400"/>
            <a:ext cx="7704000" cy="29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 amt="14000"/>
          </a:blip>
          <a:srcRect b="93434"/>
          <a:stretch/>
        </p:blipFill>
        <p:spPr>
          <a:xfrm rot="-5400000">
            <a:off x="-1284266" y="100841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 amt="14000"/>
          </a:blip>
          <a:srcRect l="-860" t="6479" r="859" b="85814"/>
          <a:stretch/>
        </p:blipFill>
        <p:spPr>
          <a:xfrm rot="-5400000">
            <a:off x="-1284253" y="3579749"/>
            <a:ext cx="3020451" cy="31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9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13" name="Google Shape;113;p19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009725" y="1845196"/>
            <a:ext cx="3080700" cy="24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1082725" y="1845196"/>
            <a:ext cx="3080700" cy="24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1074950" y="1449200"/>
            <a:ext cx="308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4899300" y="1449200"/>
            <a:ext cx="308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cxnSp>
        <p:nvCxnSpPr>
          <p:cNvPr id="120" name="Google Shape;120;p19"/>
          <p:cNvCxnSpPr/>
          <p:nvPr/>
        </p:nvCxnSpPr>
        <p:spPr>
          <a:xfrm flipH="1">
            <a:off x="-373700" y="-817375"/>
            <a:ext cx="1613100" cy="430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 rot="7702691">
            <a:off x="-2126523" y="-149736"/>
            <a:ext cx="4727718" cy="192541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 rot="7702671">
            <a:off x="585192" y="390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 amt="14000"/>
          </a:blip>
          <a:srcRect b="93434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 amt="14000"/>
          </a:blip>
          <a:srcRect t="85132" b="-1009"/>
          <a:stretch/>
        </p:blipFill>
        <p:spPr>
          <a:xfrm rot="60000">
            <a:off x="5879983" y="4826095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4">
            <a:alphaModFix amt="14000"/>
          </a:blip>
          <a:srcRect l="-860" t="6479" r="859" b="85814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9"/>
          <p:cNvGrpSpPr/>
          <p:nvPr/>
        </p:nvGrpSpPr>
        <p:grpSpPr>
          <a:xfrm rot="-2430634">
            <a:off x="-1485635" y="3523876"/>
            <a:ext cx="3069846" cy="3480867"/>
            <a:chOff x="7958130" y="3012824"/>
            <a:chExt cx="3069791" cy="3480804"/>
          </a:xfrm>
        </p:grpSpPr>
        <p:pic>
          <p:nvPicPr>
            <p:cNvPr id="127" name="Google Shape;127;p19"/>
            <p:cNvPicPr preferRelativeResize="0"/>
            <p:nvPr/>
          </p:nvPicPr>
          <p:blipFill rotWithShape="1">
            <a:blip r:embed="rId5">
              <a:alphaModFix/>
            </a:blip>
            <a:srcRect l="6225" t="5285" r="13031" b="6336"/>
            <a:stretch/>
          </p:blipFill>
          <p:spPr>
            <a:xfrm rot="1132691">
              <a:off x="8368325" y="3298476"/>
              <a:ext cx="2249401" cy="290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148853">
              <a:off x="8567231" y="3495277"/>
              <a:ext cx="1851586" cy="25158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0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31" name="Google Shape;131;p20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cxnSp>
        <p:nvCxnSpPr>
          <p:cNvPr id="134" name="Google Shape;134;p20"/>
          <p:cNvCxnSpPr/>
          <p:nvPr/>
        </p:nvCxnSpPr>
        <p:spPr>
          <a:xfrm flipH="1">
            <a:off x="-373700" y="-817375"/>
            <a:ext cx="1613100" cy="430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20"/>
          <p:cNvCxnSpPr/>
          <p:nvPr/>
        </p:nvCxnSpPr>
        <p:spPr>
          <a:xfrm rot="7702691">
            <a:off x="-2126523" y="-149736"/>
            <a:ext cx="4727718" cy="192541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 rot="7702671">
            <a:off x="585192" y="390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 amt="14000"/>
          </a:blip>
          <a:srcRect b="93434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 amt="14000"/>
          </a:blip>
          <a:srcRect t="85132" b="-1009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0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0" name="Google Shape;140;p20"/>
          <p:cNvPicPr preferRelativeResize="0"/>
          <p:nvPr/>
        </p:nvPicPr>
        <p:blipFill rotWithShape="1">
          <a:blip r:embed="rId4">
            <a:alphaModFix amt="14000"/>
          </a:blip>
          <a:srcRect l="-860" t="6479" r="859" b="85814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5">
            <a:alphaModFix/>
          </a:blip>
          <a:srcRect l="6225" t="5285" r="13031" b="6336"/>
          <a:stretch/>
        </p:blipFill>
        <p:spPr>
          <a:xfrm rot="1132691">
            <a:off x="8368325" y="3298476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48853">
            <a:off x="8567231" y="3495277"/>
            <a:ext cx="1851586" cy="251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1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45" name="Google Shape;145;p21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7" name="Google Shape;147;p21"/>
          <p:cNvCxnSpPr/>
          <p:nvPr/>
        </p:nvCxnSpPr>
        <p:spPr>
          <a:xfrm rot="10800000" flipH="1">
            <a:off x="-861250" y="-567312"/>
            <a:ext cx="1786800" cy="243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1"/>
          <p:cNvCxnSpPr/>
          <p:nvPr/>
        </p:nvCxnSpPr>
        <p:spPr>
          <a:xfrm rot="10800000" flipH="1">
            <a:off x="-645175" y="-1290312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>
            <a:off x="81227" y="211867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 amt="14000"/>
          </a:blip>
          <a:srcRect t="85132" b="-1009"/>
          <a:stretch/>
        </p:blipFill>
        <p:spPr>
          <a:xfrm rot="60000">
            <a:off x="4384896" y="-6905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 amt="14000"/>
          </a:blip>
          <a:srcRect b="93434"/>
          <a:stretch/>
        </p:blipFill>
        <p:spPr>
          <a:xfrm>
            <a:off x="4484962" y="4843525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4">
            <a:alphaModFix amt="14000"/>
          </a:blip>
          <a:srcRect l="2580" t="75832" r="-2579" b="15798"/>
          <a:stretch/>
        </p:blipFill>
        <p:spPr>
          <a:xfrm rot="60000">
            <a:off x="1741345" y="-67824"/>
            <a:ext cx="3020452" cy="34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 amt="14000"/>
          </a:blip>
          <a:srcRect l="-860" t="6479" r="859" b="85814"/>
          <a:stretch/>
        </p:blipFill>
        <p:spPr>
          <a:xfrm>
            <a:off x="1638587" y="491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5">
            <a:alphaModFix/>
          </a:blip>
          <a:srcRect l="23215" t="26872" r="19177" b="41657"/>
          <a:stretch/>
        </p:blipFill>
        <p:spPr>
          <a:xfrm rot="1688648">
            <a:off x="8439658" y="378748"/>
            <a:ext cx="1132411" cy="3215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1074125" y="1353650"/>
            <a:ext cx="2997000" cy="3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>
            <a:spLocks noGrp="1"/>
          </p:cNvSpPr>
          <p:nvPr>
            <p:ph type="pic" idx="2"/>
          </p:nvPr>
        </p:nvSpPr>
        <p:spPr>
          <a:xfrm rot="766892">
            <a:off x="5418629" y="1838478"/>
            <a:ext cx="2279484" cy="193459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l="6225" t="5285" r="13031" b="6336"/>
          <a:stretch/>
        </p:blipFill>
        <p:spPr>
          <a:xfrm rot="1622692">
            <a:off x="8615501" y="2898584"/>
            <a:ext cx="2249400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22936">
            <a:off x="8730532" y="3227677"/>
            <a:ext cx="1851584" cy="25158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3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75" name="Google Shape;175;p23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23"/>
          <p:cNvSpPr txBox="1">
            <a:spLocks noGrp="1"/>
          </p:cNvSpPr>
          <p:nvPr>
            <p:ph type="subTitle" idx="1"/>
          </p:nvPr>
        </p:nvSpPr>
        <p:spPr>
          <a:xfrm>
            <a:off x="1074125" y="1347250"/>
            <a:ext cx="3328500" cy="3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>
            <a:spLocks noGrp="1"/>
          </p:cNvSpPr>
          <p:nvPr>
            <p:ph type="pic" idx="2"/>
          </p:nvPr>
        </p:nvSpPr>
        <p:spPr>
          <a:xfrm rot="-720349">
            <a:off x="6494118" y="2770269"/>
            <a:ext cx="1768176" cy="1458743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3"/>
          <p:cNvSpPr>
            <a:spLocks noGrp="1"/>
          </p:cNvSpPr>
          <p:nvPr>
            <p:ph type="pic" idx="3"/>
          </p:nvPr>
        </p:nvSpPr>
        <p:spPr>
          <a:xfrm rot="976992">
            <a:off x="5261610" y="1839129"/>
            <a:ext cx="1824276" cy="1627092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1" name="Google Shape;181;p23"/>
          <p:cNvCxnSpPr/>
          <p:nvPr/>
        </p:nvCxnSpPr>
        <p:spPr>
          <a:xfrm flipH="1">
            <a:off x="7246725" y="2211925"/>
            <a:ext cx="2003100" cy="529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3"/>
          <p:cNvCxnSpPr/>
          <p:nvPr/>
        </p:nvCxnSpPr>
        <p:spPr>
          <a:xfrm rot="7702691">
            <a:off x="5494040" y="3872264"/>
            <a:ext cx="4727718" cy="192541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3"/>
          <p:cNvPicPr preferRelativeResize="0"/>
          <p:nvPr/>
        </p:nvPicPr>
        <p:blipFill rotWithShape="1">
          <a:blip r:embed="rId5">
            <a:alphaModFix/>
          </a:blip>
          <a:srcRect l="31239" t="31812" r="31658" b="32758"/>
          <a:stretch/>
        </p:blipFill>
        <p:spPr>
          <a:xfrm rot="7702671">
            <a:off x="8205754" y="4412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6">
            <a:alphaModFix amt="14000"/>
          </a:blip>
          <a:srcRect b="93434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6">
            <a:alphaModFix amt="14000"/>
          </a:blip>
          <a:srcRect t="85132" b="-1009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3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720000" y="402457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2">
            <a:alphaModFix amt="14000"/>
          </a:blip>
          <a:srcRect t="85132" b="-1009"/>
          <a:stretch/>
        </p:blipFill>
        <p:spPr>
          <a:xfrm rot="60000">
            <a:off x="4384896" y="-6905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2">
            <a:alphaModFix amt="14000"/>
          </a:blip>
          <a:srcRect l="2580" t="75832" r="-2579" b="15798"/>
          <a:stretch/>
        </p:blipFill>
        <p:spPr>
          <a:xfrm rot="60000">
            <a:off x="1741345" y="-67824"/>
            <a:ext cx="3020452" cy="34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5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93" name="Google Shape;193;p25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25"/>
          <p:cNvSpPr txBox="1">
            <a:spLocks noGrp="1"/>
          </p:cNvSpPr>
          <p:nvPr>
            <p:ph type="title" hasCustomPrompt="1"/>
          </p:nvPr>
        </p:nvSpPr>
        <p:spPr>
          <a:xfrm>
            <a:off x="1284000" y="1592300"/>
            <a:ext cx="6576000" cy="13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7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"/>
          </p:nvPr>
        </p:nvSpPr>
        <p:spPr>
          <a:xfrm>
            <a:off x="1284000" y="2878075"/>
            <a:ext cx="6576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7" name="Google Shape;197;p25"/>
          <p:cNvSpPr>
            <a:spLocks noGrp="1"/>
          </p:cNvSpPr>
          <p:nvPr>
            <p:ph type="pic" idx="2"/>
          </p:nvPr>
        </p:nvSpPr>
        <p:spPr>
          <a:xfrm rot="-800728">
            <a:off x="380162" y="3043319"/>
            <a:ext cx="1828682" cy="1642181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5"/>
          <p:cNvSpPr>
            <a:spLocks noGrp="1"/>
          </p:cNvSpPr>
          <p:nvPr>
            <p:ph type="pic" idx="3"/>
          </p:nvPr>
        </p:nvSpPr>
        <p:spPr>
          <a:xfrm rot="1145063">
            <a:off x="7463408" y="170240"/>
            <a:ext cx="1782785" cy="146647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99" name="Google Shape;199;p25"/>
          <p:cNvCxnSpPr/>
          <p:nvPr/>
        </p:nvCxnSpPr>
        <p:spPr>
          <a:xfrm rot="10800000" flipH="1">
            <a:off x="-2047775" y="-487400"/>
            <a:ext cx="5222700" cy="135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5"/>
          <p:cNvCxnSpPr/>
          <p:nvPr/>
        </p:nvCxnSpPr>
        <p:spPr>
          <a:xfrm>
            <a:off x="-1021525" y="3759750"/>
            <a:ext cx="4727700" cy="192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>
            <a:off x="641434" y="4367940"/>
            <a:ext cx="320275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7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05" name="Google Shape;205;p27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7"/>
          <p:cNvSpPr txBox="1">
            <a:spLocks noGrp="1"/>
          </p:cNvSpPr>
          <p:nvPr>
            <p:ph type="subTitle" idx="1"/>
          </p:nvPr>
        </p:nvSpPr>
        <p:spPr>
          <a:xfrm>
            <a:off x="713225" y="2172728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2"/>
          </p:nvPr>
        </p:nvSpPr>
        <p:spPr>
          <a:xfrm>
            <a:off x="713225" y="3876524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3"/>
          </p:nvPr>
        </p:nvSpPr>
        <p:spPr>
          <a:xfrm>
            <a:off x="3419250" y="3876524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4"/>
          </p:nvPr>
        </p:nvSpPr>
        <p:spPr>
          <a:xfrm>
            <a:off x="3419250" y="2172728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title" hasCustomPrompt="1"/>
          </p:nvPr>
        </p:nvSpPr>
        <p:spPr>
          <a:xfrm>
            <a:off x="1415375" y="1381775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7"/>
          <p:cNvSpPr txBox="1">
            <a:spLocks noGrp="1"/>
          </p:cNvSpPr>
          <p:nvPr>
            <p:ph type="title" idx="5" hasCustomPrompt="1"/>
          </p:nvPr>
        </p:nvSpPr>
        <p:spPr>
          <a:xfrm>
            <a:off x="4121400" y="3063346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27"/>
          <p:cNvSpPr txBox="1">
            <a:spLocks noGrp="1"/>
          </p:cNvSpPr>
          <p:nvPr>
            <p:ph type="title" idx="6" hasCustomPrompt="1"/>
          </p:nvPr>
        </p:nvSpPr>
        <p:spPr>
          <a:xfrm>
            <a:off x="1415375" y="3063346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7"/>
          <p:cNvSpPr txBox="1">
            <a:spLocks noGrp="1"/>
          </p:cNvSpPr>
          <p:nvPr>
            <p:ph type="title" idx="7" hasCustomPrompt="1"/>
          </p:nvPr>
        </p:nvSpPr>
        <p:spPr>
          <a:xfrm>
            <a:off x="4121400" y="1381775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8"/>
          </p:nvPr>
        </p:nvSpPr>
        <p:spPr>
          <a:xfrm>
            <a:off x="6125275" y="3876524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9"/>
          </p:nvPr>
        </p:nvSpPr>
        <p:spPr>
          <a:xfrm>
            <a:off x="6125275" y="2172728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title" idx="13" hasCustomPrompt="1"/>
          </p:nvPr>
        </p:nvSpPr>
        <p:spPr>
          <a:xfrm>
            <a:off x="6827425" y="3063346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1381775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15"/>
          </p:nvPr>
        </p:nvSpPr>
        <p:spPr>
          <a:xfrm>
            <a:off x="713225" y="1700671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16"/>
          </p:nvPr>
        </p:nvSpPr>
        <p:spPr>
          <a:xfrm>
            <a:off x="713225" y="3399196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17"/>
          </p:nvPr>
        </p:nvSpPr>
        <p:spPr>
          <a:xfrm>
            <a:off x="3419250" y="3399196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ubTitle" idx="18"/>
          </p:nvPr>
        </p:nvSpPr>
        <p:spPr>
          <a:xfrm>
            <a:off x="3419250" y="1700545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19"/>
          </p:nvPr>
        </p:nvSpPr>
        <p:spPr>
          <a:xfrm>
            <a:off x="6125275" y="3399196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subTitle" idx="20"/>
          </p:nvPr>
        </p:nvSpPr>
        <p:spPr>
          <a:xfrm>
            <a:off x="6125275" y="1700545"/>
            <a:ext cx="2305500" cy="5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title" idx="21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cxnSp>
        <p:nvCxnSpPr>
          <p:cNvPr id="226" name="Google Shape;226;p27"/>
          <p:cNvCxnSpPr/>
          <p:nvPr/>
        </p:nvCxnSpPr>
        <p:spPr>
          <a:xfrm rot="10800000" flipH="1">
            <a:off x="-861250" y="-567312"/>
            <a:ext cx="1786800" cy="243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7"/>
          <p:cNvCxnSpPr/>
          <p:nvPr/>
        </p:nvCxnSpPr>
        <p:spPr>
          <a:xfrm rot="10800000" flipH="1">
            <a:off x="-645175" y="-1290312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7"/>
          <p:cNvCxnSpPr/>
          <p:nvPr/>
        </p:nvCxnSpPr>
        <p:spPr>
          <a:xfrm rot="10800000" flipH="1">
            <a:off x="6448875" y="3594738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>
            <a:off x="81227" y="211867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4">
            <a:alphaModFix amt="14000"/>
          </a:blip>
          <a:srcRect t="85132" b="-1009"/>
          <a:stretch/>
        </p:blipFill>
        <p:spPr>
          <a:xfrm rot="60000">
            <a:off x="4384896" y="-6905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4">
            <a:alphaModFix amt="14000"/>
          </a:blip>
          <a:srcRect b="93434"/>
          <a:stretch/>
        </p:blipFill>
        <p:spPr>
          <a:xfrm>
            <a:off x="4484962" y="4843525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4">
            <a:alphaModFix amt="14000"/>
          </a:blip>
          <a:srcRect l="2580" t="75832" r="-2579" b="15798"/>
          <a:stretch/>
        </p:blipFill>
        <p:spPr>
          <a:xfrm rot="60000">
            <a:off x="1741345" y="-67824"/>
            <a:ext cx="3020452" cy="34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 rotWithShape="1">
          <a:blip r:embed="rId4">
            <a:alphaModFix amt="14000"/>
          </a:blip>
          <a:srcRect l="-860" t="6479" r="859" b="85814"/>
          <a:stretch/>
        </p:blipFill>
        <p:spPr>
          <a:xfrm>
            <a:off x="1638587" y="491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>
            <a:off x="8534977" y="4306727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5">
            <a:alphaModFix/>
          </a:blip>
          <a:srcRect l="23215" t="26872" r="19177" b="41657"/>
          <a:stretch/>
        </p:blipFill>
        <p:spPr>
          <a:xfrm rot="1688648">
            <a:off x="8218358" y="27523"/>
            <a:ext cx="1132411" cy="32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8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38" name="Google Shape;238;p28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0" name="Google Shape;240;p28"/>
          <p:cNvCxnSpPr/>
          <p:nvPr/>
        </p:nvCxnSpPr>
        <p:spPr>
          <a:xfrm flipH="1">
            <a:off x="-373700" y="-817375"/>
            <a:ext cx="1613100" cy="430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8"/>
          <p:cNvCxnSpPr/>
          <p:nvPr/>
        </p:nvCxnSpPr>
        <p:spPr>
          <a:xfrm rot="7702691">
            <a:off x="-2126523" y="-149736"/>
            <a:ext cx="4727718" cy="192541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 rot="7702671">
            <a:off x="585192" y="390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 rotWithShape="1">
          <a:blip r:embed="rId4">
            <a:alphaModFix amt="14000"/>
          </a:blip>
          <a:srcRect b="93434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4">
            <a:alphaModFix amt="14000"/>
          </a:blip>
          <a:srcRect t="85132" b="-1009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8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6" name="Google Shape;246;p28"/>
          <p:cNvPicPr preferRelativeResize="0"/>
          <p:nvPr/>
        </p:nvPicPr>
        <p:blipFill rotWithShape="1">
          <a:blip r:embed="rId4">
            <a:alphaModFix amt="14000"/>
          </a:blip>
          <a:srcRect l="-860" t="6479" r="859" b="85814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 rotWithShape="1">
          <a:blip r:embed="rId5">
            <a:alphaModFix/>
          </a:blip>
          <a:srcRect l="6225" t="5285" r="13031" b="6336"/>
          <a:stretch/>
        </p:blipFill>
        <p:spPr>
          <a:xfrm rot="1132691">
            <a:off x="8368325" y="3298476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48853">
            <a:off x="8567231" y="3495277"/>
            <a:ext cx="1851586" cy="25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>
            <a:spLocks noGrp="1"/>
          </p:cNvSpPr>
          <p:nvPr>
            <p:ph type="subTitle" idx="1"/>
          </p:nvPr>
        </p:nvSpPr>
        <p:spPr>
          <a:xfrm>
            <a:off x="713225" y="2062710"/>
            <a:ext cx="22200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subTitle" idx="2"/>
          </p:nvPr>
        </p:nvSpPr>
        <p:spPr>
          <a:xfrm>
            <a:off x="713225" y="3523950"/>
            <a:ext cx="22200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ubTitle" idx="3"/>
          </p:nvPr>
        </p:nvSpPr>
        <p:spPr>
          <a:xfrm>
            <a:off x="3462869" y="3523950"/>
            <a:ext cx="22200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4"/>
          </p:nvPr>
        </p:nvSpPr>
        <p:spPr>
          <a:xfrm>
            <a:off x="3462869" y="2062710"/>
            <a:ext cx="22200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5"/>
          </p:nvPr>
        </p:nvSpPr>
        <p:spPr>
          <a:xfrm>
            <a:off x="6210775" y="3523950"/>
            <a:ext cx="22200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6"/>
          </p:nvPr>
        </p:nvSpPr>
        <p:spPr>
          <a:xfrm>
            <a:off x="6210775" y="2062710"/>
            <a:ext cx="22200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7"/>
          </p:nvPr>
        </p:nvSpPr>
        <p:spPr>
          <a:xfrm>
            <a:off x="713225" y="1665859"/>
            <a:ext cx="222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8"/>
          </p:nvPr>
        </p:nvSpPr>
        <p:spPr>
          <a:xfrm>
            <a:off x="713225" y="3137274"/>
            <a:ext cx="222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9"/>
          </p:nvPr>
        </p:nvSpPr>
        <p:spPr>
          <a:xfrm>
            <a:off x="3462869" y="3137274"/>
            <a:ext cx="222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13"/>
          </p:nvPr>
        </p:nvSpPr>
        <p:spPr>
          <a:xfrm>
            <a:off x="3461131" y="1665734"/>
            <a:ext cx="222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14"/>
          </p:nvPr>
        </p:nvSpPr>
        <p:spPr>
          <a:xfrm>
            <a:off x="6210775" y="3137274"/>
            <a:ext cx="222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15"/>
          </p:nvPr>
        </p:nvSpPr>
        <p:spPr>
          <a:xfrm>
            <a:off x="6210775" y="1665734"/>
            <a:ext cx="222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29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64" name="Google Shape;264;p29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9"/>
          <p:cNvSpPr txBox="1">
            <a:spLocks noGrp="1"/>
          </p:cNvSpPr>
          <p:nvPr>
            <p:ph type="subTitle" idx="1"/>
          </p:nvPr>
        </p:nvSpPr>
        <p:spPr>
          <a:xfrm>
            <a:off x="4896025" y="2798575"/>
            <a:ext cx="31944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2"/>
          </p:nvPr>
        </p:nvSpPr>
        <p:spPr>
          <a:xfrm>
            <a:off x="1082725" y="2798575"/>
            <a:ext cx="31944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subTitle" idx="3"/>
          </p:nvPr>
        </p:nvSpPr>
        <p:spPr>
          <a:xfrm>
            <a:off x="1074950" y="2345275"/>
            <a:ext cx="3194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subTitle" idx="4"/>
          </p:nvPr>
        </p:nvSpPr>
        <p:spPr>
          <a:xfrm>
            <a:off x="4899300" y="2345275"/>
            <a:ext cx="3194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cxnSp>
        <p:nvCxnSpPr>
          <p:cNvPr id="271" name="Google Shape;271;p29"/>
          <p:cNvCxnSpPr/>
          <p:nvPr/>
        </p:nvCxnSpPr>
        <p:spPr>
          <a:xfrm flipH="1">
            <a:off x="-373700" y="-817375"/>
            <a:ext cx="1613100" cy="430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29"/>
          <p:cNvCxnSpPr/>
          <p:nvPr/>
        </p:nvCxnSpPr>
        <p:spPr>
          <a:xfrm rot="7702691">
            <a:off x="-2126523" y="-149736"/>
            <a:ext cx="4727718" cy="192541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" name="Google Shape;273;p29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 rot="7702671">
            <a:off x="585192" y="390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 rotWithShape="1">
          <a:blip r:embed="rId4">
            <a:alphaModFix amt="14000"/>
          </a:blip>
          <a:srcRect b="93434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 rotWithShape="1">
          <a:blip r:embed="rId4">
            <a:alphaModFix amt="14000"/>
          </a:blip>
          <a:srcRect t="85132" b="-1009"/>
          <a:stretch/>
        </p:blipFill>
        <p:spPr>
          <a:xfrm rot="60000">
            <a:off x="5879983" y="4826095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 rotWithShape="1">
          <a:blip r:embed="rId4">
            <a:alphaModFix amt="14000"/>
          </a:blip>
          <a:srcRect l="-860" t="6479" r="859" b="85814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9"/>
          <p:cNvGrpSpPr/>
          <p:nvPr/>
        </p:nvGrpSpPr>
        <p:grpSpPr>
          <a:xfrm rot="-2430634">
            <a:off x="-1485635" y="3523876"/>
            <a:ext cx="3069846" cy="3480867"/>
            <a:chOff x="7958130" y="3012824"/>
            <a:chExt cx="3069791" cy="3480804"/>
          </a:xfrm>
        </p:grpSpPr>
        <p:pic>
          <p:nvPicPr>
            <p:cNvPr id="278" name="Google Shape;278;p29"/>
            <p:cNvPicPr preferRelativeResize="0"/>
            <p:nvPr/>
          </p:nvPicPr>
          <p:blipFill rotWithShape="1">
            <a:blip r:embed="rId5">
              <a:alphaModFix/>
            </a:blip>
            <a:srcRect l="6225" t="5285" r="13031" b="6336"/>
            <a:stretch/>
          </p:blipFill>
          <p:spPr>
            <a:xfrm rot="1132691">
              <a:off x="8368325" y="3298476"/>
              <a:ext cx="2249401" cy="290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148853">
              <a:off x="8567231" y="3495277"/>
              <a:ext cx="1851586" cy="25158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0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82" name="Google Shape;282;p30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cxnSp>
        <p:nvCxnSpPr>
          <p:cNvPr id="285" name="Google Shape;285;p30"/>
          <p:cNvCxnSpPr/>
          <p:nvPr/>
        </p:nvCxnSpPr>
        <p:spPr>
          <a:xfrm flipH="1">
            <a:off x="7592575" y="3151550"/>
            <a:ext cx="1613100" cy="430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0"/>
          <p:cNvCxnSpPr/>
          <p:nvPr/>
        </p:nvCxnSpPr>
        <p:spPr>
          <a:xfrm rot="7702691">
            <a:off x="5839752" y="3819189"/>
            <a:ext cx="4727718" cy="192541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 rot="7702671">
            <a:off x="8551467" y="4359769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4">
            <a:alphaModFix amt="14000"/>
          </a:blip>
          <a:srcRect t="85132" b="-1009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0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0" name="Google Shape;290;p30"/>
          <p:cNvPicPr preferRelativeResize="0"/>
          <p:nvPr/>
        </p:nvPicPr>
        <p:blipFill rotWithShape="1">
          <a:blip r:embed="rId4">
            <a:alphaModFix amt="14000"/>
          </a:blip>
          <a:srcRect l="-860" t="6479" r="859" b="85814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5">
            <a:alphaModFix/>
          </a:blip>
          <a:srcRect l="6225" t="5285" r="13031" b="6336"/>
          <a:stretch/>
        </p:blipFill>
        <p:spPr>
          <a:xfrm rot="-2860646">
            <a:off x="-1547651" y="-1848799"/>
            <a:ext cx="2249400" cy="29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6">
            <a:alphaModFix/>
          </a:blip>
          <a:srcRect l="23215" t="26872" r="19177" b="41657"/>
          <a:stretch/>
        </p:blipFill>
        <p:spPr>
          <a:xfrm rot="-2304690">
            <a:off x="-142295" y="412952"/>
            <a:ext cx="1132411" cy="32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1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95" name="Google Shape;295;p31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cxnSp>
        <p:nvCxnSpPr>
          <p:cNvPr id="298" name="Google Shape;298;p31"/>
          <p:cNvCxnSpPr/>
          <p:nvPr/>
        </p:nvCxnSpPr>
        <p:spPr>
          <a:xfrm rot="-5227936" flipH="1">
            <a:off x="8375452" y="-1369706"/>
            <a:ext cx="1613020" cy="430527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1"/>
          <p:cNvCxnSpPr/>
          <p:nvPr/>
        </p:nvCxnSpPr>
        <p:spPr>
          <a:xfrm rot="2474624">
            <a:off x="6286661" y="-10629"/>
            <a:ext cx="4727548" cy="19253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0" name="Google Shape;300;p31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 rot="2474596">
            <a:off x="8228790" y="295745"/>
            <a:ext cx="320276" cy="26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 amt="14000"/>
          </a:blip>
          <a:srcRect t="85132" b="-1009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1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3" name="Google Shape;303;p31"/>
          <p:cNvPicPr preferRelativeResize="0"/>
          <p:nvPr/>
        </p:nvPicPr>
        <p:blipFill rotWithShape="1">
          <a:blip r:embed="rId4">
            <a:alphaModFix amt="14000"/>
          </a:blip>
          <a:srcRect l="-860" t="6479" r="859" b="85814"/>
          <a:stretch/>
        </p:blipFill>
        <p:spPr>
          <a:xfrm rot="5400000">
            <a:off x="7395587" y="3553975"/>
            <a:ext cx="3020451" cy="31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2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06" name="Google Shape;306;p32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32"/>
          <p:cNvSpPr txBox="1">
            <a:spLocks noGrp="1"/>
          </p:cNvSpPr>
          <p:nvPr>
            <p:ph type="title" hasCustomPrompt="1"/>
          </p:nvPr>
        </p:nvSpPr>
        <p:spPr>
          <a:xfrm>
            <a:off x="2223600" y="800757"/>
            <a:ext cx="4696800" cy="6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1"/>
          </p:nvPr>
        </p:nvSpPr>
        <p:spPr>
          <a:xfrm>
            <a:off x="2223600" y="1415626"/>
            <a:ext cx="46968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89662"/>
            <a:ext cx="4696800" cy="6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3"/>
          </p:nvPr>
        </p:nvSpPr>
        <p:spPr>
          <a:xfrm>
            <a:off x="2223600" y="2704556"/>
            <a:ext cx="46968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58055"/>
            <a:ext cx="4696800" cy="6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32"/>
          <p:cNvSpPr txBox="1">
            <a:spLocks noGrp="1"/>
          </p:cNvSpPr>
          <p:nvPr>
            <p:ph type="subTitle" idx="5"/>
          </p:nvPr>
        </p:nvSpPr>
        <p:spPr>
          <a:xfrm>
            <a:off x="2223600" y="3972955"/>
            <a:ext cx="46968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14" name="Google Shape;314;p32"/>
          <p:cNvCxnSpPr/>
          <p:nvPr/>
        </p:nvCxnSpPr>
        <p:spPr>
          <a:xfrm rot="10800000">
            <a:off x="-1433150" y="4185800"/>
            <a:ext cx="5222700" cy="135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2"/>
          <p:cNvCxnSpPr/>
          <p:nvPr/>
        </p:nvCxnSpPr>
        <p:spPr>
          <a:xfrm rot="10800000">
            <a:off x="5950900" y="-491450"/>
            <a:ext cx="5222700" cy="135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2"/>
          <p:cNvSpPr>
            <a:spLocks noGrp="1"/>
          </p:cNvSpPr>
          <p:nvPr>
            <p:ph type="pic" idx="6"/>
          </p:nvPr>
        </p:nvSpPr>
        <p:spPr>
          <a:xfrm rot="-842582">
            <a:off x="207297" y="816020"/>
            <a:ext cx="1842155" cy="1633114"/>
          </a:xfrm>
          <a:prstGeom prst="rect">
            <a:avLst/>
          </a:prstGeom>
          <a:noFill/>
          <a:ln>
            <a:noFill/>
          </a:ln>
        </p:spPr>
      </p:sp>
      <p:pic>
        <p:nvPicPr>
          <p:cNvPr id="317" name="Google Shape;317;p32"/>
          <p:cNvPicPr preferRelativeResize="0"/>
          <p:nvPr/>
        </p:nvPicPr>
        <p:blipFill rotWithShape="1">
          <a:blip r:embed="rId3">
            <a:alphaModFix amt="14000"/>
          </a:blip>
          <a:srcRect t="85132" b="-1009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 amt="14000"/>
          </a:blip>
          <a:srcRect t="85132" b="-1009"/>
          <a:stretch/>
        </p:blipFill>
        <p:spPr>
          <a:xfrm rot="60000">
            <a:off x="6920546" y="15220"/>
            <a:ext cx="3020452" cy="6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3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21" name="Google Shape;321;p33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3" name="Google Shape;323;p33"/>
          <p:cNvCxnSpPr/>
          <p:nvPr/>
        </p:nvCxnSpPr>
        <p:spPr>
          <a:xfrm rot="10800000" flipH="1">
            <a:off x="-2047775" y="-487400"/>
            <a:ext cx="5222700" cy="135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3"/>
          <p:cNvCxnSpPr/>
          <p:nvPr/>
        </p:nvCxnSpPr>
        <p:spPr>
          <a:xfrm>
            <a:off x="-1021525" y="3759750"/>
            <a:ext cx="4727700" cy="192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>
            <a:off x="641434" y="4367940"/>
            <a:ext cx="320275" cy="2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953063" y="1265122"/>
            <a:ext cx="31035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7" name="Google Shape;327;p33"/>
          <p:cNvSpPr txBox="1">
            <a:spLocks noGrp="1"/>
          </p:cNvSpPr>
          <p:nvPr>
            <p:ph type="subTitle" idx="1"/>
          </p:nvPr>
        </p:nvSpPr>
        <p:spPr>
          <a:xfrm>
            <a:off x="953075" y="2896457"/>
            <a:ext cx="31035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4">
            <a:alphaModFix/>
          </a:blip>
          <a:srcRect l="18418" r="18418"/>
          <a:stretch/>
        </p:blipFill>
        <p:spPr>
          <a:xfrm rot="976991">
            <a:off x="4652010" y="1077129"/>
            <a:ext cx="1824276" cy="162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4">
            <a:alphaModFix/>
          </a:blip>
          <a:srcRect l="18418" r="18418"/>
          <a:stretch/>
        </p:blipFill>
        <p:spPr>
          <a:xfrm rot="-316446">
            <a:off x="4802102" y="2524647"/>
            <a:ext cx="1824275" cy="162709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>
            <a:spLocks noGrp="1"/>
          </p:cNvSpPr>
          <p:nvPr>
            <p:ph type="pic" idx="2"/>
          </p:nvPr>
        </p:nvSpPr>
        <p:spPr>
          <a:xfrm rot="-712489">
            <a:off x="6323818" y="1942678"/>
            <a:ext cx="1790314" cy="1443644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33"/>
          <p:cNvSpPr>
            <a:spLocks noGrp="1"/>
          </p:cNvSpPr>
          <p:nvPr>
            <p:ph type="pic" idx="3"/>
          </p:nvPr>
        </p:nvSpPr>
        <p:spPr>
          <a:xfrm rot="970638">
            <a:off x="4645279" y="1076955"/>
            <a:ext cx="1832666" cy="1634989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33"/>
          <p:cNvSpPr>
            <a:spLocks noGrp="1"/>
          </p:cNvSpPr>
          <p:nvPr>
            <p:ph type="pic" idx="4"/>
          </p:nvPr>
        </p:nvSpPr>
        <p:spPr>
          <a:xfrm rot="-313202">
            <a:off x="4799469" y="2529987"/>
            <a:ext cx="1823463" cy="16225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34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35" name="Google Shape;335;p34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4"/>
          <p:cNvSpPr txBox="1">
            <a:spLocks noGrp="1"/>
          </p:cNvSpPr>
          <p:nvPr>
            <p:ph type="title"/>
          </p:nvPr>
        </p:nvSpPr>
        <p:spPr>
          <a:xfrm>
            <a:off x="1018025" y="1843486"/>
            <a:ext cx="3295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4"/>
          <p:cNvSpPr txBox="1">
            <a:spLocks noGrp="1"/>
          </p:cNvSpPr>
          <p:nvPr>
            <p:ph type="subTitle" idx="1"/>
          </p:nvPr>
        </p:nvSpPr>
        <p:spPr>
          <a:xfrm>
            <a:off x="1018025" y="2384117"/>
            <a:ext cx="3295800" cy="10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9" name="Google Shape;339;p34"/>
          <p:cNvCxnSpPr/>
          <p:nvPr/>
        </p:nvCxnSpPr>
        <p:spPr>
          <a:xfrm flipH="1">
            <a:off x="7246975" y="2264825"/>
            <a:ext cx="2034600" cy="524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34"/>
          <p:cNvCxnSpPr/>
          <p:nvPr/>
        </p:nvCxnSpPr>
        <p:spPr>
          <a:xfrm rot="7702691">
            <a:off x="5494040" y="3872264"/>
            <a:ext cx="4727718" cy="192541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1" name="Google Shape;341;p34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 rot="7702671">
            <a:off x="8205754" y="4412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4">
            <a:alphaModFix amt="14000"/>
          </a:blip>
          <a:srcRect b="93434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 rotWithShape="1">
          <a:blip r:embed="rId4">
            <a:alphaModFix amt="14000"/>
          </a:blip>
          <a:srcRect t="85132" b="-1009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34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5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47" name="Google Shape;347;p35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9" name="Google Shape;349;p35"/>
          <p:cNvCxnSpPr/>
          <p:nvPr/>
        </p:nvCxnSpPr>
        <p:spPr>
          <a:xfrm rot="10800000" flipH="1">
            <a:off x="-1146775" y="-125"/>
            <a:ext cx="1786800" cy="243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5"/>
          <p:cNvCxnSpPr/>
          <p:nvPr/>
        </p:nvCxnSpPr>
        <p:spPr>
          <a:xfrm rot="10800000" flipH="1">
            <a:off x="-1060300" y="-890600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1" name="Google Shape;351;p35"/>
          <p:cNvPicPr preferRelativeResize="0"/>
          <p:nvPr/>
        </p:nvPicPr>
        <p:blipFill rotWithShape="1">
          <a:blip r:embed="rId3">
            <a:alphaModFix/>
          </a:blip>
          <a:srcRect l="6225" t="5285" r="13031" b="6336"/>
          <a:stretch/>
        </p:blipFill>
        <p:spPr>
          <a:xfrm rot="-1132691" flipH="1">
            <a:off x="-1047525" y="3653876"/>
            <a:ext cx="2249401" cy="29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2945525" y="3449575"/>
            <a:ext cx="5353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1"/>
          </p:nvPr>
        </p:nvSpPr>
        <p:spPr>
          <a:xfrm>
            <a:off x="2945525" y="1282300"/>
            <a:ext cx="5353200" cy="22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Font typeface="Quattrocento Sans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4" name="Google Shape;354;p35"/>
          <p:cNvSpPr>
            <a:spLocks noGrp="1"/>
          </p:cNvSpPr>
          <p:nvPr>
            <p:ph type="pic" idx="2"/>
          </p:nvPr>
        </p:nvSpPr>
        <p:spPr>
          <a:xfrm rot="-800728">
            <a:off x="925920" y="850847"/>
            <a:ext cx="1828682" cy="1642181"/>
          </a:xfrm>
          <a:prstGeom prst="rect">
            <a:avLst/>
          </a:prstGeom>
          <a:noFill/>
          <a:ln>
            <a:noFill/>
          </a:ln>
        </p:spPr>
      </p:sp>
      <p:pic>
        <p:nvPicPr>
          <p:cNvPr id="355" name="Google Shape;3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7954">
            <a:off x="-742129" y="3934828"/>
            <a:ext cx="1851586" cy="251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6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58" name="Google Shape;358;p36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0" name="Google Shape;360;p36"/>
          <p:cNvPicPr preferRelativeResize="0"/>
          <p:nvPr/>
        </p:nvPicPr>
        <p:blipFill rotWithShape="1">
          <a:blip r:embed="rId3">
            <a:alphaModFix amt="14000"/>
          </a:blip>
          <a:srcRect t="85132" b="-1009"/>
          <a:stretch/>
        </p:blipFill>
        <p:spPr>
          <a:xfrm rot="60000">
            <a:off x="34287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 amt="14000"/>
          </a:blip>
          <a:srcRect b="93434"/>
          <a:stretch/>
        </p:blipFill>
        <p:spPr>
          <a:xfrm>
            <a:off x="5622099" y="4866475"/>
            <a:ext cx="3020451" cy="26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36"/>
          <p:cNvCxnSpPr/>
          <p:nvPr/>
        </p:nvCxnSpPr>
        <p:spPr>
          <a:xfrm rot="10800000">
            <a:off x="5659638" y="-96575"/>
            <a:ext cx="439770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3" name="Google Shape;363;p36"/>
          <p:cNvPicPr preferRelativeResize="0"/>
          <p:nvPr/>
        </p:nvPicPr>
        <p:blipFill rotWithShape="1">
          <a:blip r:embed="rId3">
            <a:alphaModFix amt="14000"/>
          </a:blip>
          <a:srcRect l="-860" t="6479" r="859" b="85814"/>
          <a:stretch/>
        </p:blipFill>
        <p:spPr>
          <a:xfrm>
            <a:off x="2639199" y="4866487"/>
            <a:ext cx="3020451" cy="316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6"/>
          <p:cNvCxnSpPr/>
          <p:nvPr/>
        </p:nvCxnSpPr>
        <p:spPr>
          <a:xfrm rot="-5273026">
            <a:off x="-1312202" y="242350"/>
            <a:ext cx="2875961" cy="234459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6"/>
          <p:cNvCxnSpPr/>
          <p:nvPr/>
        </p:nvCxnSpPr>
        <p:spPr>
          <a:xfrm rot="-5273147">
            <a:off x="-1947361" y="758886"/>
            <a:ext cx="4440022" cy="11599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6" name="Google Shape;366;p36"/>
          <p:cNvPicPr preferRelativeResize="0"/>
          <p:nvPr/>
        </p:nvPicPr>
        <p:blipFill rotWithShape="1">
          <a:blip r:embed="rId4">
            <a:alphaModFix/>
          </a:blip>
          <a:srcRect l="31239" t="31812" r="31658" b="32758"/>
          <a:stretch/>
        </p:blipFill>
        <p:spPr>
          <a:xfrm rot="-5885448">
            <a:off x="183646" y="1010004"/>
            <a:ext cx="320275" cy="269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>
            <a:spLocks noGrp="1"/>
          </p:cNvSpPr>
          <p:nvPr>
            <p:ph type="subTitle" idx="1"/>
          </p:nvPr>
        </p:nvSpPr>
        <p:spPr>
          <a:xfrm>
            <a:off x="937625" y="284230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ubTitle" idx="2"/>
          </p:nvPr>
        </p:nvSpPr>
        <p:spPr>
          <a:xfrm>
            <a:off x="3484346" y="284230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6"/>
          <p:cNvSpPr txBox="1">
            <a:spLocks noGrp="1"/>
          </p:cNvSpPr>
          <p:nvPr>
            <p:ph type="subTitle" idx="3"/>
          </p:nvPr>
        </p:nvSpPr>
        <p:spPr>
          <a:xfrm>
            <a:off x="6031074" y="284230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 txBox="1">
            <a:spLocks noGrp="1"/>
          </p:cNvSpPr>
          <p:nvPr>
            <p:ph type="subTitle" idx="4"/>
          </p:nvPr>
        </p:nvSpPr>
        <p:spPr>
          <a:xfrm>
            <a:off x="937625" y="2429696"/>
            <a:ext cx="21753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ubTitle" idx="5"/>
          </p:nvPr>
        </p:nvSpPr>
        <p:spPr>
          <a:xfrm>
            <a:off x="3484347" y="2429696"/>
            <a:ext cx="21753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subTitle" idx="6"/>
          </p:nvPr>
        </p:nvSpPr>
        <p:spPr>
          <a:xfrm>
            <a:off x="6031075" y="2429696"/>
            <a:ext cx="21753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37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76" name="Google Shape;376;p37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8" name="Google Shape;378;p37"/>
          <p:cNvCxnSpPr/>
          <p:nvPr/>
        </p:nvCxnSpPr>
        <p:spPr>
          <a:xfrm rot="10800000" flipH="1">
            <a:off x="-239950" y="17400"/>
            <a:ext cx="9403200" cy="50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37"/>
          <p:cNvCxnSpPr/>
          <p:nvPr/>
        </p:nvCxnSpPr>
        <p:spPr>
          <a:xfrm flipH="1">
            <a:off x="-229100" y="-47550"/>
            <a:ext cx="3469500" cy="98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37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37"/>
          <p:cNvCxnSpPr/>
          <p:nvPr/>
        </p:nvCxnSpPr>
        <p:spPr>
          <a:xfrm flipH="1">
            <a:off x="6365175" y="4548150"/>
            <a:ext cx="3469500" cy="98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2" name="Google Shape;382;p37"/>
          <p:cNvPicPr preferRelativeResize="0"/>
          <p:nvPr/>
        </p:nvPicPr>
        <p:blipFill rotWithShape="1">
          <a:blip r:embed="rId3">
            <a:alphaModFix amt="14000"/>
          </a:blip>
          <a:srcRect l="2580" t="75832" r="-2579" b="15798"/>
          <a:stretch/>
        </p:blipFill>
        <p:spPr>
          <a:xfrm rot="5400011">
            <a:off x="7481297" y="2274652"/>
            <a:ext cx="3020451" cy="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 rotWithShape="1">
          <a:blip r:embed="rId4">
            <a:alphaModFix/>
          </a:blip>
          <a:srcRect l="31239" t="31812" r="31658" b="32758"/>
          <a:stretch/>
        </p:blipFill>
        <p:spPr>
          <a:xfrm>
            <a:off x="1345521" y="305087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7"/>
          <p:cNvPicPr preferRelativeResize="0"/>
          <p:nvPr/>
        </p:nvPicPr>
        <p:blipFill rotWithShape="1">
          <a:blip r:embed="rId4">
            <a:alphaModFix/>
          </a:blip>
          <a:srcRect l="31239" t="31812" r="31658" b="32758"/>
          <a:stretch/>
        </p:blipFill>
        <p:spPr>
          <a:xfrm>
            <a:off x="8371934" y="4781018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 rotWithShape="1">
          <a:blip r:embed="rId3">
            <a:alphaModFix amt="14000"/>
          </a:blip>
          <a:srcRect l="2580" t="75832" r="-2579" b="15798"/>
          <a:stretch/>
        </p:blipFill>
        <p:spPr>
          <a:xfrm rot="11">
            <a:off x="5069172" y="4718052"/>
            <a:ext cx="3020451" cy="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>
            <a:spLocks noGrp="1"/>
          </p:cNvSpPr>
          <p:nvPr>
            <p:ph type="subTitle" idx="1"/>
          </p:nvPr>
        </p:nvSpPr>
        <p:spPr>
          <a:xfrm>
            <a:off x="720025" y="1674149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87" name="Google Shape;387;p37"/>
          <p:cNvSpPr txBox="1">
            <a:spLocks noGrp="1"/>
          </p:cNvSpPr>
          <p:nvPr>
            <p:ph type="subTitle" idx="2"/>
          </p:nvPr>
        </p:nvSpPr>
        <p:spPr>
          <a:xfrm>
            <a:off x="720025" y="2852796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88" name="Google Shape;388;p37"/>
          <p:cNvSpPr txBox="1">
            <a:spLocks noGrp="1"/>
          </p:cNvSpPr>
          <p:nvPr>
            <p:ph type="subTitle" idx="3"/>
          </p:nvPr>
        </p:nvSpPr>
        <p:spPr>
          <a:xfrm>
            <a:off x="720025" y="4006559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subTitle" idx="4"/>
          </p:nvPr>
        </p:nvSpPr>
        <p:spPr>
          <a:xfrm>
            <a:off x="720025" y="1268015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subTitle" idx="5"/>
          </p:nvPr>
        </p:nvSpPr>
        <p:spPr>
          <a:xfrm>
            <a:off x="720025" y="2444323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391" name="Google Shape;391;p37"/>
          <p:cNvSpPr txBox="1">
            <a:spLocks noGrp="1"/>
          </p:cNvSpPr>
          <p:nvPr>
            <p:ph type="subTitle" idx="6"/>
          </p:nvPr>
        </p:nvSpPr>
        <p:spPr>
          <a:xfrm>
            <a:off x="720025" y="3601708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8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95" name="Google Shape;395;p38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7" name="Google Shape;397;p38"/>
          <p:cNvPicPr preferRelativeResize="0"/>
          <p:nvPr/>
        </p:nvPicPr>
        <p:blipFill rotWithShape="1">
          <a:blip r:embed="rId3">
            <a:alphaModFix amt="14000"/>
          </a:blip>
          <a:srcRect b="93434"/>
          <a:stretch/>
        </p:blipFill>
        <p:spPr>
          <a:xfrm>
            <a:off x="1544887" y="487487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8"/>
          <p:cNvPicPr preferRelativeResize="0"/>
          <p:nvPr/>
        </p:nvPicPr>
        <p:blipFill rotWithShape="1">
          <a:blip r:embed="rId3">
            <a:alphaModFix amt="14000"/>
          </a:blip>
          <a:srcRect l="2580" t="75832" r="-2579" b="15798"/>
          <a:stretch/>
        </p:blipFill>
        <p:spPr>
          <a:xfrm rot="-5399989">
            <a:off x="-1339484" y="2903116"/>
            <a:ext cx="3020451" cy="34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38"/>
          <p:cNvCxnSpPr/>
          <p:nvPr/>
        </p:nvCxnSpPr>
        <p:spPr>
          <a:xfrm>
            <a:off x="6184975" y="-886400"/>
            <a:ext cx="3160200" cy="265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38"/>
          <p:cNvCxnSpPr/>
          <p:nvPr/>
        </p:nvCxnSpPr>
        <p:spPr>
          <a:xfrm>
            <a:off x="5484175" y="-150075"/>
            <a:ext cx="4440000" cy="116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8"/>
          <p:cNvCxnSpPr/>
          <p:nvPr/>
        </p:nvCxnSpPr>
        <p:spPr>
          <a:xfrm rot="10800000">
            <a:off x="-479337" y="4539700"/>
            <a:ext cx="439770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2" name="Google Shape;402;p38"/>
          <p:cNvPicPr preferRelativeResize="0"/>
          <p:nvPr/>
        </p:nvPicPr>
        <p:blipFill rotWithShape="1">
          <a:blip r:embed="rId4">
            <a:alphaModFix/>
          </a:blip>
          <a:srcRect l="31239" t="31812" r="31658" b="32758"/>
          <a:stretch/>
        </p:blipFill>
        <p:spPr>
          <a:xfrm rot="-612296">
            <a:off x="7740640" y="359123"/>
            <a:ext cx="320275" cy="26944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1306410" y="1640520"/>
            <a:ext cx="699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2"/>
          </p:nvPr>
        </p:nvSpPr>
        <p:spPr>
          <a:xfrm>
            <a:off x="1306410" y="2696617"/>
            <a:ext cx="6994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3"/>
          </p:nvPr>
        </p:nvSpPr>
        <p:spPr>
          <a:xfrm>
            <a:off x="1306410" y="3754854"/>
            <a:ext cx="6994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4"/>
          </p:nvPr>
        </p:nvSpPr>
        <p:spPr>
          <a:xfrm>
            <a:off x="1306400" y="1237628"/>
            <a:ext cx="699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subTitle" idx="5"/>
          </p:nvPr>
        </p:nvSpPr>
        <p:spPr>
          <a:xfrm>
            <a:off x="1306400" y="2300804"/>
            <a:ext cx="699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6"/>
          </p:nvPr>
        </p:nvSpPr>
        <p:spPr>
          <a:xfrm>
            <a:off x="1306400" y="3359511"/>
            <a:ext cx="699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 b="1"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9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412" name="Google Shape;412;p39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39"/>
          <p:cNvSpPr txBox="1">
            <a:spLocks noGrp="1"/>
          </p:cNvSpPr>
          <p:nvPr>
            <p:ph type="subTitle" idx="1"/>
          </p:nvPr>
        </p:nvSpPr>
        <p:spPr>
          <a:xfrm>
            <a:off x="1693375" y="1821512"/>
            <a:ext cx="24093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2"/>
          </p:nvPr>
        </p:nvSpPr>
        <p:spPr>
          <a:xfrm>
            <a:off x="5041322" y="1821512"/>
            <a:ext cx="24093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9"/>
          <p:cNvSpPr txBox="1">
            <a:spLocks noGrp="1"/>
          </p:cNvSpPr>
          <p:nvPr>
            <p:ph type="subTitle" idx="3"/>
          </p:nvPr>
        </p:nvSpPr>
        <p:spPr>
          <a:xfrm>
            <a:off x="1693375" y="3434404"/>
            <a:ext cx="24093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4"/>
          </p:nvPr>
        </p:nvSpPr>
        <p:spPr>
          <a:xfrm>
            <a:off x="5041322" y="3434404"/>
            <a:ext cx="24093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subTitle" idx="5"/>
          </p:nvPr>
        </p:nvSpPr>
        <p:spPr>
          <a:xfrm>
            <a:off x="1693375" y="1537899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419" name="Google Shape;419;p39"/>
          <p:cNvSpPr txBox="1">
            <a:spLocks noGrp="1"/>
          </p:cNvSpPr>
          <p:nvPr>
            <p:ph type="subTitle" idx="6"/>
          </p:nvPr>
        </p:nvSpPr>
        <p:spPr>
          <a:xfrm>
            <a:off x="5041322" y="1537899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420" name="Google Shape;420;p39"/>
          <p:cNvSpPr txBox="1">
            <a:spLocks noGrp="1"/>
          </p:cNvSpPr>
          <p:nvPr>
            <p:ph type="subTitle" idx="7"/>
          </p:nvPr>
        </p:nvSpPr>
        <p:spPr>
          <a:xfrm>
            <a:off x="1693375" y="3146728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subTitle" idx="8"/>
          </p:nvPr>
        </p:nvSpPr>
        <p:spPr>
          <a:xfrm>
            <a:off x="5041322" y="3146728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 b="1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cxnSp>
        <p:nvCxnSpPr>
          <p:cNvPr id="423" name="Google Shape;423;p39"/>
          <p:cNvCxnSpPr/>
          <p:nvPr/>
        </p:nvCxnSpPr>
        <p:spPr>
          <a:xfrm flipH="1">
            <a:off x="7592575" y="3151550"/>
            <a:ext cx="1613100" cy="430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39"/>
          <p:cNvCxnSpPr/>
          <p:nvPr/>
        </p:nvCxnSpPr>
        <p:spPr>
          <a:xfrm rot="7702691">
            <a:off x="5839752" y="3819189"/>
            <a:ext cx="4727718" cy="192541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5" name="Google Shape;425;p39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 rot="7702671">
            <a:off x="8551467" y="4359769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 rotWithShape="1">
          <a:blip r:embed="rId4">
            <a:alphaModFix amt="14000"/>
          </a:blip>
          <a:srcRect t="85132" b="-1009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39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8" name="Google Shape;428;p39"/>
          <p:cNvPicPr preferRelativeResize="0"/>
          <p:nvPr/>
        </p:nvPicPr>
        <p:blipFill rotWithShape="1">
          <a:blip r:embed="rId4">
            <a:alphaModFix amt="14000"/>
          </a:blip>
          <a:srcRect l="-860" t="6479" r="859" b="85814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9"/>
          <p:cNvPicPr preferRelativeResize="0"/>
          <p:nvPr/>
        </p:nvPicPr>
        <p:blipFill rotWithShape="1">
          <a:blip r:embed="rId5">
            <a:alphaModFix/>
          </a:blip>
          <a:srcRect l="6225" t="5285" r="13031" b="6336"/>
          <a:stretch/>
        </p:blipFill>
        <p:spPr>
          <a:xfrm rot="-2860646">
            <a:off x="-1547651" y="-1848799"/>
            <a:ext cx="2249400" cy="29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 l="31239" t="31812" r="31658" b="32758"/>
          <a:stretch/>
        </p:blipFill>
        <p:spPr>
          <a:xfrm rot="7702671">
            <a:off x="354817" y="404769"/>
            <a:ext cx="320276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40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433" name="Google Shape;433;p40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40"/>
          <p:cNvSpPr txBox="1">
            <a:spLocks noGrp="1"/>
          </p:cNvSpPr>
          <p:nvPr>
            <p:ph type="subTitle" idx="1"/>
          </p:nvPr>
        </p:nvSpPr>
        <p:spPr>
          <a:xfrm>
            <a:off x="2347900" y="1621300"/>
            <a:ext cx="44481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40"/>
          <p:cNvSpPr txBox="1"/>
          <p:nvPr/>
        </p:nvSpPr>
        <p:spPr>
          <a:xfrm>
            <a:off x="1906850" y="3365175"/>
            <a:ext cx="5327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includes icons by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11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cxnSp>
        <p:nvCxnSpPr>
          <p:cNvPr id="438" name="Google Shape;438;p40"/>
          <p:cNvCxnSpPr/>
          <p:nvPr/>
        </p:nvCxnSpPr>
        <p:spPr>
          <a:xfrm rot="10800000" flipH="1">
            <a:off x="-2047775" y="-487400"/>
            <a:ext cx="5222700" cy="135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41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442" name="Google Shape;442;p41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4" name="Google Shape;4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715" y="-3087375"/>
            <a:ext cx="3785419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1"/>
          <p:cNvCxnSpPr/>
          <p:nvPr/>
        </p:nvCxnSpPr>
        <p:spPr>
          <a:xfrm rot="10800000" flipH="1">
            <a:off x="-1846425" y="-235587"/>
            <a:ext cx="5222700" cy="135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1"/>
          <p:cNvCxnSpPr/>
          <p:nvPr/>
        </p:nvCxnSpPr>
        <p:spPr>
          <a:xfrm>
            <a:off x="-1021525" y="3759750"/>
            <a:ext cx="4727700" cy="192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7" name="Google Shape;447;p41"/>
          <p:cNvPicPr preferRelativeResize="0"/>
          <p:nvPr/>
        </p:nvPicPr>
        <p:blipFill rotWithShape="1">
          <a:blip r:embed="rId4">
            <a:alphaModFix/>
          </a:blip>
          <a:srcRect l="31239" t="31812" r="31658" b="32758"/>
          <a:stretch/>
        </p:blipFill>
        <p:spPr>
          <a:xfrm>
            <a:off x="641434" y="4367940"/>
            <a:ext cx="320275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42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450" name="Google Shape;450;p42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name="adj" fmla="val 828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2" name="Google Shape;452;p42"/>
          <p:cNvCxnSpPr/>
          <p:nvPr/>
        </p:nvCxnSpPr>
        <p:spPr>
          <a:xfrm rot="10800000" flipH="1">
            <a:off x="-1146775" y="-125"/>
            <a:ext cx="1786800" cy="243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2"/>
          <p:cNvCxnSpPr/>
          <p:nvPr/>
        </p:nvCxnSpPr>
        <p:spPr>
          <a:xfrm rot="10800000" flipH="1">
            <a:off x="-1060300" y="-890600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4" name="Google Shape;454;p42"/>
          <p:cNvPicPr preferRelativeResize="0"/>
          <p:nvPr/>
        </p:nvPicPr>
        <p:blipFill rotWithShape="1">
          <a:blip r:embed="rId2">
            <a:alphaModFix/>
          </a:blip>
          <a:srcRect l="6225" t="5285" r="13031" b="6336"/>
          <a:stretch/>
        </p:blipFill>
        <p:spPr>
          <a:xfrm rot="1132691">
            <a:off x="8376375" y="3371301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2"/>
          <p:cNvPicPr preferRelativeResize="0"/>
          <p:nvPr/>
        </p:nvPicPr>
        <p:blipFill rotWithShape="1">
          <a:blip r:embed="rId3">
            <a:alphaModFix/>
          </a:blip>
          <a:srcRect l="23215" t="26872" r="19177" b="41657"/>
          <a:stretch/>
        </p:blipFill>
        <p:spPr>
          <a:xfrm rot="-3948184">
            <a:off x="7923937" y="4198894"/>
            <a:ext cx="1392375" cy="3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2"/>
          <p:cNvPicPr preferRelativeResize="0"/>
          <p:nvPr/>
        </p:nvPicPr>
        <p:blipFill rotWithShape="1">
          <a:blip r:embed="rId4">
            <a:alphaModFix amt="14000"/>
          </a:blip>
          <a:srcRect b="93434"/>
          <a:stretch/>
        </p:blipFill>
        <p:spPr>
          <a:xfrm>
            <a:off x="1544887" y="487487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2"/>
          <p:cNvPicPr preferRelativeResize="0"/>
          <p:nvPr/>
        </p:nvPicPr>
        <p:blipFill rotWithShape="1">
          <a:blip r:embed="rId4">
            <a:alphaModFix amt="14000"/>
          </a:blip>
          <a:srcRect l="2580" t="75832" r="-2579" b="15798"/>
          <a:stretch/>
        </p:blipFill>
        <p:spPr>
          <a:xfrm rot="-5399989">
            <a:off x="-1339484" y="2903116"/>
            <a:ext cx="3020451" cy="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 rotWithShape="1">
          <a:blip r:embed="rId4">
            <a:alphaModFix amt="14000"/>
          </a:blip>
          <a:srcRect l="2580" t="75832" r="-2579" b="15798"/>
          <a:stretch/>
        </p:blipFill>
        <p:spPr>
          <a:xfrm rot="-5399989">
            <a:off x="7353716" y="706366"/>
            <a:ext cx="3020451" cy="3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44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464" name="Google Shape;464;p44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44"/>
          <p:cNvSpPr txBox="1">
            <a:spLocks noGrp="1"/>
          </p:cNvSpPr>
          <p:nvPr>
            <p:ph type="ctrTitle"/>
          </p:nvPr>
        </p:nvSpPr>
        <p:spPr>
          <a:xfrm>
            <a:off x="4267500" y="592825"/>
            <a:ext cx="4713000" cy="3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9" name="Google Shape;489;p44"/>
          <p:cNvSpPr txBox="1">
            <a:spLocks noGrp="1"/>
          </p:cNvSpPr>
          <p:nvPr>
            <p:ph type="subTitle" idx="1"/>
          </p:nvPr>
        </p:nvSpPr>
        <p:spPr>
          <a:xfrm>
            <a:off x="4267500" y="3917069"/>
            <a:ext cx="4713000" cy="5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45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492" name="Google Shape;492;p45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5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45"/>
          <p:cNvSpPr txBox="1">
            <a:spLocks noGrp="1"/>
          </p:cNvSpPr>
          <p:nvPr>
            <p:ph type="title"/>
          </p:nvPr>
        </p:nvSpPr>
        <p:spPr>
          <a:xfrm>
            <a:off x="4027188" y="763300"/>
            <a:ext cx="3129600" cy="7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7" name="Google Shape;517;p45"/>
          <p:cNvSpPr txBox="1">
            <a:spLocks noGrp="1"/>
          </p:cNvSpPr>
          <p:nvPr>
            <p:ph type="subTitle" idx="1"/>
          </p:nvPr>
        </p:nvSpPr>
        <p:spPr>
          <a:xfrm>
            <a:off x="4027200" y="1512700"/>
            <a:ext cx="31296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4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987211" y="888150"/>
            <a:ext cx="1869300" cy="11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0000" b="1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46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521" name="Google Shape;521;p46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6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6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6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6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6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6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6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6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6"/>
          <p:cNvSpPr txBox="1">
            <a:spLocks noGrp="1"/>
          </p:cNvSpPr>
          <p:nvPr>
            <p:ph type="body" idx="1"/>
          </p:nvPr>
        </p:nvSpPr>
        <p:spPr>
          <a:xfrm>
            <a:off x="702150" y="1139525"/>
            <a:ext cx="7739700" cy="20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47" name="Google Shape;547;p46"/>
          <p:cNvGrpSpPr/>
          <p:nvPr/>
        </p:nvGrpSpPr>
        <p:grpSpPr>
          <a:xfrm rot="1889503">
            <a:off x="8586769" y="4483685"/>
            <a:ext cx="319003" cy="449694"/>
            <a:chOff x="2565725" y="3732950"/>
            <a:chExt cx="820075" cy="1228175"/>
          </a:xfrm>
        </p:grpSpPr>
        <p:sp>
          <p:nvSpPr>
            <p:cNvPr id="548" name="Google Shape;548;p46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6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6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6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6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46"/>
          <p:cNvGrpSpPr/>
          <p:nvPr/>
        </p:nvGrpSpPr>
        <p:grpSpPr>
          <a:xfrm rot="-2701133">
            <a:off x="7954883" y="4460419"/>
            <a:ext cx="351988" cy="496233"/>
            <a:chOff x="2565725" y="3732950"/>
            <a:chExt cx="820075" cy="1228175"/>
          </a:xfrm>
        </p:grpSpPr>
        <p:sp>
          <p:nvSpPr>
            <p:cNvPr id="596" name="Google Shape;596;p46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6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6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47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645" name="Google Shape;645;p47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47"/>
          <p:cNvSpPr txBox="1">
            <a:spLocks noGrp="1"/>
          </p:cNvSpPr>
          <p:nvPr>
            <p:ph type="title"/>
          </p:nvPr>
        </p:nvSpPr>
        <p:spPr>
          <a:xfrm>
            <a:off x="1097275" y="531600"/>
            <a:ext cx="42879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subTitle" idx="1"/>
          </p:nvPr>
        </p:nvSpPr>
        <p:spPr>
          <a:xfrm>
            <a:off x="2274500" y="1935623"/>
            <a:ext cx="32319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ubTitle" idx="2"/>
          </p:nvPr>
        </p:nvSpPr>
        <p:spPr>
          <a:xfrm>
            <a:off x="2274490" y="1469121"/>
            <a:ext cx="3231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47"/>
          <p:cNvSpPr txBox="1">
            <a:spLocks noGrp="1"/>
          </p:cNvSpPr>
          <p:nvPr>
            <p:ph type="subTitle" idx="3"/>
          </p:nvPr>
        </p:nvSpPr>
        <p:spPr>
          <a:xfrm>
            <a:off x="2274501" y="3667617"/>
            <a:ext cx="3231900" cy="5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47"/>
          <p:cNvSpPr txBox="1">
            <a:spLocks noGrp="1"/>
          </p:cNvSpPr>
          <p:nvPr>
            <p:ph type="subTitle" idx="4"/>
          </p:nvPr>
        </p:nvSpPr>
        <p:spPr>
          <a:xfrm>
            <a:off x="2274475" y="3219594"/>
            <a:ext cx="3231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48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676" name="Google Shape;676;p48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8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8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48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01" name="Google Shape;701;p48"/>
          <p:cNvGrpSpPr/>
          <p:nvPr/>
        </p:nvGrpSpPr>
        <p:grpSpPr>
          <a:xfrm rot="-1258067">
            <a:off x="579795" y="86894"/>
            <a:ext cx="396696" cy="559189"/>
            <a:chOff x="2565725" y="3732950"/>
            <a:chExt cx="820075" cy="1228175"/>
          </a:xfrm>
        </p:grpSpPr>
        <p:sp>
          <p:nvSpPr>
            <p:cNvPr id="702" name="Google Shape;702;p48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8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48"/>
          <p:cNvGrpSpPr/>
          <p:nvPr/>
        </p:nvGrpSpPr>
        <p:grpSpPr>
          <a:xfrm rot="1889513">
            <a:off x="-20647" y="671611"/>
            <a:ext cx="396711" cy="559185"/>
            <a:chOff x="2565725" y="3732950"/>
            <a:chExt cx="820075" cy="1228175"/>
          </a:xfrm>
        </p:grpSpPr>
        <p:sp>
          <p:nvSpPr>
            <p:cNvPr id="750" name="Google Shape;750;p48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8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8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8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8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49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799" name="Google Shape;799;p49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49"/>
          <p:cNvSpPr txBox="1">
            <a:spLocks noGrp="1"/>
          </p:cNvSpPr>
          <p:nvPr>
            <p:ph type="ctrTitle"/>
          </p:nvPr>
        </p:nvSpPr>
        <p:spPr>
          <a:xfrm>
            <a:off x="1100850" y="1383513"/>
            <a:ext cx="38361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24" name="Google Shape;824;p49"/>
          <p:cNvSpPr txBox="1">
            <a:spLocks noGrp="1"/>
          </p:cNvSpPr>
          <p:nvPr>
            <p:ph type="subTitle" idx="1"/>
          </p:nvPr>
        </p:nvSpPr>
        <p:spPr>
          <a:xfrm>
            <a:off x="1100850" y="2858188"/>
            <a:ext cx="3836100" cy="9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50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827" name="Google Shape;827;p50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0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0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0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0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0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0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0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0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0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0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0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0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0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0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0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50"/>
          <p:cNvSpPr txBox="1">
            <a:spLocks noGrp="1"/>
          </p:cNvSpPr>
          <p:nvPr>
            <p:ph type="title"/>
          </p:nvPr>
        </p:nvSpPr>
        <p:spPr>
          <a:xfrm>
            <a:off x="4890350" y="531600"/>
            <a:ext cx="3314700" cy="4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51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854" name="Google Shape;854;p51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1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51"/>
          <p:cNvSpPr txBox="1">
            <a:spLocks noGrp="1"/>
          </p:cNvSpPr>
          <p:nvPr>
            <p:ph type="title"/>
          </p:nvPr>
        </p:nvSpPr>
        <p:spPr>
          <a:xfrm>
            <a:off x="5644975" y="1327775"/>
            <a:ext cx="2564700" cy="11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9" name="Google Shape;879;p51"/>
          <p:cNvSpPr txBox="1">
            <a:spLocks noGrp="1"/>
          </p:cNvSpPr>
          <p:nvPr>
            <p:ph type="subTitle" idx="1"/>
          </p:nvPr>
        </p:nvSpPr>
        <p:spPr>
          <a:xfrm>
            <a:off x="5644950" y="2612113"/>
            <a:ext cx="2564700" cy="12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2"/>
          <p:cNvSpPr txBox="1">
            <a:spLocks noGrp="1"/>
          </p:cNvSpPr>
          <p:nvPr>
            <p:ph type="title"/>
          </p:nvPr>
        </p:nvSpPr>
        <p:spPr>
          <a:xfrm>
            <a:off x="4950450" y="3354675"/>
            <a:ext cx="34914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" name="Google Shape;883;p53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884" name="Google Shape;884;p53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3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3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3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3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3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3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3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3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3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3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3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3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3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3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3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3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3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3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3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3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3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3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3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53"/>
          <p:cNvSpPr txBox="1">
            <a:spLocks noGrp="1"/>
          </p:cNvSpPr>
          <p:nvPr>
            <p:ph type="title" hasCustomPrompt="1"/>
          </p:nvPr>
        </p:nvSpPr>
        <p:spPr>
          <a:xfrm>
            <a:off x="5092200" y="1487896"/>
            <a:ext cx="3337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9" name="Google Shape;909;p53"/>
          <p:cNvSpPr txBox="1">
            <a:spLocks noGrp="1"/>
          </p:cNvSpPr>
          <p:nvPr>
            <p:ph type="body" idx="1"/>
          </p:nvPr>
        </p:nvSpPr>
        <p:spPr>
          <a:xfrm>
            <a:off x="5092200" y="2751800"/>
            <a:ext cx="3337800" cy="8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oogle Shape;912;p55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913" name="Google Shape;913;p55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5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5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5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5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5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5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5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5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5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5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5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5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5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5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5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5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5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5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5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5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55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38" name="Google Shape;938;p55"/>
          <p:cNvGrpSpPr/>
          <p:nvPr/>
        </p:nvGrpSpPr>
        <p:grpSpPr>
          <a:xfrm rot="885844">
            <a:off x="7676395" y="-83894"/>
            <a:ext cx="2544131" cy="2663738"/>
            <a:chOff x="7687198" y="2304038"/>
            <a:chExt cx="2670284" cy="2795822"/>
          </a:xfrm>
        </p:grpSpPr>
        <p:grpSp>
          <p:nvGrpSpPr>
            <p:cNvPr id="939" name="Google Shape;939;p55"/>
            <p:cNvGrpSpPr/>
            <p:nvPr/>
          </p:nvGrpSpPr>
          <p:grpSpPr>
            <a:xfrm rot="-2515517" flipH="1">
              <a:off x="8290121" y="2871122"/>
              <a:ext cx="338384" cy="477024"/>
              <a:chOff x="2565725" y="3732950"/>
              <a:chExt cx="820075" cy="1228175"/>
            </a:xfrm>
          </p:grpSpPr>
          <p:sp>
            <p:nvSpPr>
              <p:cNvPr id="940" name="Google Shape;940;p55"/>
              <p:cNvSpPr/>
              <p:nvPr/>
            </p:nvSpPr>
            <p:spPr>
              <a:xfrm>
                <a:off x="2706225" y="4542725"/>
                <a:ext cx="377150" cy="3870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15480" extrusionOk="0">
                    <a:moveTo>
                      <a:pt x="9188" y="1"/>
                    </a:moveTo>
                    <a:cubicBezTo>
                      <a:pt x="8509" y="1"/>
                      <a:pt x="7733" y="94"/>
                      <a:pt x="6843" y="308"/>
                    </a:cubicBezTo>
                    <a:cubicBezTo>
                      <a:pt x="5269" y="712"/>
                      <a:pt x="3927" y="1708"/>
                      <a:pt x="3060" y="3079"/>
                    </a:cubicBezTo>
                    <a:cubicBezTo>
                      <a:pt x="0" y="8132"/>
                      <a:pt x="1039" y="14036"/>
                      <a:pt x="1054" y="14093"/>
                    </a:cubicBezTo>
                    <a:cubicBezTo>
                      <a:pt x="1072" y="14198"/>
                      <a:pt x="1149" y="14245"/>
                      <a:pt x="1227" y="14245"/>
                    </a:cubicBezTo>
                    <a:cubicBezTo>
                      <a:pt x="1332" y="14245"/>
                      <a:pt x="1440" y="14162"/>
                      <a:pt x="1415" y="14021"/>
                    </a:cubicBezTo>
                    <a:cubicBezTo>
                      <a:pt x="1400" y="13964"/>
                      <a:pt x="390" y="8204"/>
                      <a:pt x="3364" y="3281"/>
                    </a:cubicBezTo>
                    <a:cubicBezTo>
                      <a:pt x="4186" y="1997"/>
                      <a:pt x="5457" y="1073"/>
                      <a:pt x="6929" y="683"/>
                    </a:cubicBezTo>
                    <a:cubicBezTo>
                      <a:pt x="7788" y="474"/>
                      <a:pt x="8534" y="383"/>
                      <a:pt x="9185" y="383"/>
                    </a:cubicBezTo>
                    <a:cubicBezTo>
                      <a:pt x="11770" y="383"/>
                      <a:pt x="12837" y="1822"/>
                      <a:pt x="13425" y="3021"/>
                    </a:cubicBezTo>
                    <a:cubicBezTo>
                      <a:pt x="14724" y="5620"/>
                      <a:pt x="14594" y="10239"/>
                      <a:pt x="13151" y="12910"/>
                    </a:cubicBezTo>
                    <a:cubicBezTo>
                      <a:pt x="12458" y="14209"/>
                      <a:pt x="11491" y="14960"/>
                      <a:pt x="10379" y="15104"/>
                    </a:cubicBezTo>
                    <a:cubicBezTo>
                      <a:pt x="10253" y="15119"/>
                      <a:pt x="10130" y="15127"/>
                      <a:pt x="10010" y="15127"/>
                    </a:cubicBezTo>
                    <a:cubicBezTo>
                      <a:pt x="7422" y="15127"/>
                      <a:pt x="6229" y="11700"/>
                      <a:pt x="6063" y="10817"/>
                    </a:cubicBezTo>
                    <a:cubicBezTo>
                      <a:pt x="5500" y="7713"/>
                      <a:pt x="6150" y="5966"/>
                      <a:pt x="6467" y="5360"/>
                    </a:cubicBezTo>
                    <a:cubicBezTo>
                      <a:pt x="6954" y="4399"/>
                      <a:pt x="7934" y="3858"/>
                      <a:pt x="8650" y="3858"/>
                    </a:cubicBezTo>
                    <a:cubicBezTo>
                      <a:pt x="8719" y="3858"/>
                      <a:pt x="8786" y="3863"/>
                      <a:pt x="8849" y="3873"/>
                    </a:cubicBezTo>
                    <a:cubicBezTo>
                      <a:pt x="9989" y="4061"/>
                      <a:pt x="11332" y="5519"/>
                      <a:pt x="11491" y="7439"/>
                    </a:cubicBezTo>
                    <a:cubicBezTo>
                      <a:pt x="11693" y="9965"/>
                      <a:pt x="11245" y="10845"/>
                      <a:pt x="10827" y="11134"/>
                    </a:cubicBezTo>
                    <a:cubicBezTo>
                      <a:pt x="10682" y="11242"/>
                      <a:pt x="10509" y="11297"/>
                      <a:pt x="10311" y="11297"/>
                    </a:cubicBezTo>
                    <a:cubicBezTo>
                      <a:pt x="10112" y="11297"/>
                      <a:pt x="9888" y="11242"/>
                      <a:pt x="9643" y="11134"/>
                    </a:cubicBezTo>
                    <a:cubicBezTo>
                      <a:pt x="8402" y="10571"/>
                      <a:pt x="7997" y="7237"/>
                      <a:pt x="8329" y="5880"/>
                    </a:cubicBezTo>
                    <a:cubicBezTo>
                      <a:pt x="8387" y="5591"/>
                      <a:pt x="8589" y="5331"/>
                      <a:pt x="8878" y="5216"/>
                    </a:cubicBezTo>
                    <a:cubicBezTo>
                      <a:pt x="8920" y="5208"/>
                      <a:pt x="8961" y="5205"/>
                      <a:pt x="9003" y="5205"/>
                    </a:cubicBezTo>
                    <a:cubicBezTo>
                      <a:pt x="9204" y="5205"/>
                      <a:pt x="9396" y="5291"/>
                      <a:pt x="9528" y="5447"/>
                    </a:cubicBezTo>
                    <a:cubicBezTo>
                      <a:pt x="10249" y="6125"/>
                      <a:pt x="10870" y="8319"/>
                      <a:pt x="10668" y="9402"/>
                    </a:cubicBezTo>
                    <a:cubicBezTo>
                      <a:pt x="10639" y="9474"/>
                      <a:pt x="10437" y="9763"/>
                      <a:pt x="10249" y="9763"/>
                    </a:cubicBezTo>
                    <a:cubicBezTo>
                      <a:pt x="9730" y="9763"/>
                      <a:pt x="9253" y="7742"/>
                      <a:pt x="9109" y="6371"/>
                    </a:cubicBezTo>
                    <a:cubicBezTo>
                      <a:pt x="9096" y="6259"/>
                      <a:pt x="9013" y="6207"/>
                      <a:pt x="8931" y="6207"/>
                    </a:cubicBezTo>
                    <a:cubicBezTo>
                      <a:pt x="8832" y="6207"/>
                      <a:pt x="8732" y="6280"/>
                      <a:pt x="8748" y="6414"/>
                    </a:cubicBezTo>
                    <a:cubicBezTo>
                      <a:pt x="8806" y="7035"/>
                      <a:pt x="9210" y="10124"/>
                      <a:pt x="10249" y="10124"/>
                    </a:cubicBezTo>
                    <a:cubicBezTo>
                      <a:pt x="10654" y="10124"/>
                      <a:pt x="10971" y="9662"/>
                      <a:pt x="11014" y="9460"/>
                    </a:cubicBezTo>
                    <a:cubicBezTo>
                      <a:pt x="11231" y="8363"/>
                      <a:pt x="10639" y="5995"/>
                      <a:pt x="9787" y="5187"/>
                    </a:cubicBezTo>
                    <a:cubicBezTo>
                      <a:pt x="9584" y="4961"/>
                      <a:pt x="9301" y="4841"/>
                      <a:pt x="9008" y="4841"/>
                    </a:cubicBezTo>
                    <a:cubicBezTo>
                      <a:pt x="8927" y="4841"/>
                      <a:pt x="8844" y="4850"/>
                      <a:pt x="8762" y="4869"/>
                    </a:cubicBezTo>
                    <a:cubicBezTo>
                      <a:pt x="8358" y="5014"/>
                      <a:pt x="8055" y="5360"/>
                      <a:pt x="7969" y="5793"/>
                    </a:cubicBezTo>
                    <a:cubicBezTo>
                      <a:pt x="7636" y="7121"/>
                      <a:pt x="7954" y="10773"/>
                      <a:pt x="9484" y="11452"/>
                    </a:cubicBezTo>
                    <a:cubicBezTo>
                      <a:pt x="9776" y="11584"/>
                      <a:pt x="10051" y="11649"/>
                      <a:pt x="10302" y="11649"/>
                    </a:cubicBezTo>
                    <a:cubicBezTo>
                      <a:pt x="10574" y="11649"/>
                      <a:pt x="10819" y="11573"/>
                      <a:pt x="11029" y="11423"/>
                    </a:cubicBezTo>
                    <a:cubicBezTo>
                      <a:pt x="11736" y="10918"/>
                      <a:pt x="12010" y="9546"/>
                      <a:pt x="11837" y="7395"/>
                    </a:cubicBezTo>
                    <a:cubicBezTo>
                      <a:pt x="11664" y="5259"/>
                      <a:pt x="10177" y="3714"/>
                      <a:pt x="8892" y="3512"/>
                    </a:cubicBezTo>
                    <a:cubicBezTo>
                      <a:pt x="8814" y="3501"/>
                      <a:pt x="8732" y="3495"/>
                      <a:pt x="8648" y="3495"/>
                    </a:cubicBezTo>
                    <a:cubicBezTo>
                      <a:pt x="7802" y="3495"/>
                      <a:pt x="6700" y="4085"/>
                      <a:pt x="6135" y="5201"/>
                    </a:cubicBezTo>
                    <a:cubicBezTo>
                      <a:pt x="5803" y="5822"/>
                      <a:pt x="5125" y="7655"/>
                      <a:pt x="5702" y="10874"/>
                    </a:cubicBezTo>
                    <a:cubicBezTo>
                      <a:pt x="5976" y="12376"/>
                      <a:pt x="7420" y="15479"/>
                      <a:pt x="10018" y="15479"/>
                    </a:cubicBezTo>
                    <a:cubicBezTo>
                      <a:pt x="10148" y="15479"/>
                      <a:pt x="10278" y="15465"/>
                      <a:pt x="10408" y="15450"/>
                    </a:cubicBezTo>
                    <a:cubicBezTo>
                      <a:pt x="11650" y="15292"/>
                      <a:pt x="12703" y="14469"/>
                      <a:pt x="13454" y="13069"/>
                    </a:cubicBezTo>
                    <a:cubicBezTo>
                      <a:pt x="14941" y="10311"/>
                      <a:pt x="15085" y="5533"/>
                      <a:pt x="13743" y="2848"/>
                    </a:cubicBezTo>
                    <a:cubicBezTo>
                      <a:pt x="13094" y="1550"/>
                      <a:pt x="11951" y="1"/>
                      <a:pt x="9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5"/>
              <p:cNvSpPr/>
              <p:nvPr/>
            </p:nvSpPr>
            <p:spPr>
              <a:xfrm>
                <a:off x="2702250" y="4569550"/>
                <a:ext cx="344675" cy="391575"/>
              </a:xfrm>
              <a:custGeom>
                <a:avLst/>
                <a:gdLst/>
                <a:ahLst/>
                <a:cxnLst/>
                <a:rect l="l" t="t" r="r" b="b"/>
                <a:pathLst>
                  <a:path w="13787" h="15663" extrusionOk="0">
                    <a:moveTo>
                      <a:pt x="9085" y="0"/>
                    </a:moveTo>
                    <a:cubicBezTo>
                      <a:pt x="8963" y="0"/>
                      <a:pt x="8841" y="5"/>
                      <a:pt x="8719" y="14"/>
                    </a:cubicBezTo>
                    <a:cubicBezTo>
                      <a:pt x="7319" y="115"/>
                      <a:pt x="5890" y="808"/>
                      <a:pt x="5096" y="1775"/>
                    </a:cubicBezTo>
                    <a:cubicBezTo>
                      <a:pt x="0" y="7954"/>
                      <a:pt x="3826" y="15489"/>
                      <a:pt x="3869" y="15561"/>
                    </a:cubicBezTo>
                    <a:cubicBezTo>
                      <a:pt x="3898" y="15619"/>
                      <a:pt x="3956" y="15662"/>
                      <a:pt x="4028" y="15662"/>
                    </a:cubicBezTo>
                    <a:cubicBezTo>
                      <a:pt x="4057" y="15662"/>
                      <a:pt x="4086" y="15662"/>
                      <a:pt x="4100" y="15648"/>
                    </a:cubicBezTo>
                    <a:cubicBezTo>
                      <a:pt x="4201" y="15590"/>
                      <a:pt x="4230" y="15489"/>
                      <a:pt x="4187" y="15402"/>
                    </a:cubicBezTo>
                    <a:cubicBezTo>
                      <a:pt x="4143" y="15330"/>
                      <a:pt x="433" y="8011"/>
                      <a:pt x="5370" y="2006"/>
                    </a:cubicBezTo>
                    <a:cubicBezTo>
                      <a:pt x="6121" y="1097"/>
                      <a:pt x="7435" y="476"/>
                      <a:pt x="8748" y="375"/>
                    </a:cubicBezTo>
                    <a:cubicBezTo>
                      <a:pt x="8864" y="365"/>
                      <a:pt x="8981" y="361"/>
                      <a:pt x="9097" y="361"/>
                    </a:cubicBezTo>
                    <a:cubicBezTo>
                      <a:pt x="10190" y="361"/>
                      <a:pt x="11258" y="786"/>
                      <a:pt x="12054" y="1530"/>
                    </a:cubicBezTo>
                    <a:cubicBezTo>
                      <a:pt x="13310" y="2685"/>
                      <a:pt x="13440" y="5658"/>
                      <a:pt x="13310" y="7275"/>
                    </a:cubicBezTo>
                    <a:cubicBezTo>
                      <a:pt x="13180" y="8877"/>
                      <a:pt x="12314" y="12212"/>
                      <a:pt x="10423" y="12270"/>
                    </a:cubicBezTo>
                    <a:cubicBezTo>
                      <a:pt x="10389" y="12271"/>
                      <a:pt x="10355" y="12272"/>
                      <a:pt x="10321" y="12272"/>
                    </a:cubicBezTo>
                    <a:cubicBezTo>
                      <a:pt x="9749" y="12272"/>
                      <a:pt x="9186" y="12044"/>
                      <a:pt x="8777" y="11635"/>
                    </a:cubicBezTo>
                    <a:cubicBezTo>
                      <a:pt x="7146" y="10076"/>
                      <a:pt x="7045" y="6250"/>
                      <a:pt x="7045" y="6207"/>
                    </a:cubicBezTo>
                    <a:cubicBezTo>
                      <a:pt x="7045" y="6106"/>
                      <a:pt x="6973" y="6019"/>
                      <a:pt x="6872" y="6019"/>
                    </a:cubicBezTo>
                    <a:cubicBezTo>
                      <a:pt x="6771" y="6019"/>
                      <a:pt x="6684" y="6106"/>
                      <a:pt x="6684" y="6207"/>
                    </a:cubicBezTo>
                    <a:cubicBezTo>
                      <a:pt x="6698" y="6366"/>
                      <a:pt x="6799" y="10234"/>
                      <a:pt x="8532" y="11895"/>
                    </a:cubicBezTo>
                    <a:cubicBezTo>
                      <a:pt x="9024" y="12372"/>
                      <a:pt x="9693" y="12631"/>
                      <a:pt x="10381" y="12631"/>
                    </a:cubicBezTo>
                    <a:cubicBezTo>
                      <a:pt x="10400" y="12631"/>
                      <a:pt x="10419" y="12631"/>
                      <a:pt x="10437" y="12631"/>
                    </a:cubicBezTo>
                    <a:cubicBezTo>
                      <a:pt x="12747" y="12559"/>
                      <a:pt x="13570" y="8661"/>
                      <a:pt x="13671" y="7290"/>
                    </a:cubicBezTo>
                    <a:cubicBezTo>
                      <a:pt x="13786" y="5644"/>
                      <a:pt x="13656" y="2497"/>
                      <a:pt x="12299" y="1256"/>
                    </a:cubicBezTo>
                    <a:cubicBezTo>
                      <a:pt x="11422" y="444"/>
                      <a:pt x="10272" y="0"/>
                      <a:pt x="9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2791375" y="4597900"/>
                <a:ext cx="234600" cy="363225"/>
              </a:xfrm>
              <a:custGeom>
                <a:avLst/>
                <a:gdLst/>
                <a:ahLst/>
                <a:cxnLst/>
                <a:rect l="l" t="t" r="r" b="b"/>
                <a:pathLst>
                  <a:path w="9384" h="14529" extrusionOk="0">
                    <a:moveTo>
                      <a:pt x="5747" y="0"/>
                    </a:moveTo>
                    <a:cubicBezTo>
                      <a:pt x="5690" y="0"/>
                      <a:pt x="5632" y="2"/>
                      <a:pt x="5573" y="6"/>
                    </a:cubicBezTo>
                    <a:cubicBezTo>
                      <a:pt x="4303" y="93"/>
                      <a:pt x="3061" y="800"/>
                      <a:pt x="2137" y="1998"/>
                    </a:cubicBezTo>
                    <a:cubicBezTo>
                      <a:pt x="578" y="3976"/>
                      <a:pt x="1" y="7065"/>
                      <a:pt x="564" y="10226"/>
                    </a:cubicBezTo>
                    <a:cubicBezTo>
                      <a:pt x="881" y="11973"/>
                      <a:pt x="1127" y="12435"/>
                      <a:pt x="1921" y="13965"/>
                    </a:cubicBezTo>
                    <a:lnTo>
                      <a:pt x="2152" y="14427"/>
                    </a:lnTo>
                    <a:cubicBezTo>
                      <a:pt x="2181" y="14485"/>
                      <a:pt x="2253" y="14528"/>
                      <a:pt x="2311" y="14528"/>
                    </a:cubicBezTo>
                    <a:lnTo>
                      <a:pt x="2325" y="14514"/>
                    </a:lnTo>
                    <a:cubicBezTo>
                      <a:pt x="2455" y="14514"/>
                      <a:pt x="2542" y="14369"/>
                      <a:pt x="2484" y="14254"/>
                    </a:cubicBezTo>
                    <a:lnTo>
                      <a:pt x="2238" y="13792"/>
                    </a:lnTo>
                    <a:cubicBezTo>
                      <a:pt x="1459" y="12291"/>
                      <a:pt x="1228" y="11843"/>
                      <a:pt x="925" y="10154"/>
                    </a:cubicBezTo>
                    <a:cubicBezTo>
                      <a:pt x="376" y="7079"/>
                      <a:pt x="925" y="4120"/>
                      <a:pt x="2426" y="2215"/>
                    </a:cubicBezTo>
                    <a:cubicBezTo>
                      <a:pt x="3292" y="1103"/>
                      <a:pt x="4418" y="439"/>
                      <a:pt x="5602" y="367"/>
                    </a:cubicBezTo>
                    <a:cubicBezTo>
                      <a:pt x="5652" y="364"/>
                      <a:pt x="5702" y="362"/>
                      <a:pt x="5751" y="362"/>
                    </a:cubicBezTo>
                    <a:cubicBezTo>
                      <a:pt x="8204" y="362"/>
                      <a:pt x="9009" y="4540"/>
                      <a:pt x="9023" y="4582"/>
                    </a:cubicBezTo>
                    <a:cubicBezTo>
                      <a:pt x="9036" y="4673"/>
                      <a:pt x="9107" y="4729"/>
                      <a:pt x="9195" y="4729"/>
                    </a:cubicBezTo>
                    <a:cubicBezTo>
                      <a:pt x="9205" y="4729"/>
                      <a:pt x="9215" y="4728"/>
                      <a:pt x="9225" y="4726"/>
                    </a:cubicBezTo>
                    <a:cubicBezTo>
                      <a:pt x="9326" y="4712"/>
                      <a:pt x="9384" y="4611"/>
                      <a:pt x="9370" y="4524"/>
                    </a:cubicBezTo>
                    <a:cubicBezTo>
                      <a:pt x="9327" y="4341"/>
                      <a:pt x="8495" y="0"/>
                      <a:pt x="57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5"/>
              <p:cNvSpPr/>
              <p:nvPr/>
            </p:nvSpPr>
            <p:spPr>
              <a:xfrm>
                <a:off x="2686725" y="4607175"/>
                <a:ext cx="92950" cy="240975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9639" extrusionOk="0">
                    <a:moveTo>
                      <a:pt x="3453" y="1"/>
                    </a:moveTo>
                    <a:cubicBezTo>
                      <a:pt x="3402" y="1"/>
                      <a:pt x="3349" y="24"/>
                      <a:pt x="3306" y="83"/>
                    </a:cubicBezTo>
                    <a:cubicBezTo>
                      <a:pt x="29" y="3865"/>
                      <a:pt x="1" y="9235"/>
                      <a:pt x="1" y="9466"/>
                    </a:cubicBezTo>
                    <a:cubicBezTo>
                      <a:pt x="1" y="9567"/>
                      <a:pt x="73" y="9639"/>
                      <a:pt x="174" y="9639"/>
                    </a:cubicBezTo>
                    <a:cubicBezTo>
                      <a:pt x="275" y="9639"/>
                      <a:pt x="362" y="9567"/>
                      <a:pt x="362" y="9466"/>
                    </a:cubicBezTo>
                    <a:cubicBezTo>
                      <a:pt x="362" y="9235"/>
                      <a:pt x="390" y="4009"/>
                      <a:pt x="3581" y="314"/>
                    </a:cubicBezTo>
                    <a:cubicBezTo>
                      <a:pt x="3718" y="176"/>
                      <a:pt x="3593" y="1"/>
                      <a:pt x="3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5"/>
              <p:cNvSpPr/>
              <p:nvPr/>
            </p:nvSpPr>
            <p:spPr>
              <a:xfrm>
                <a:off x="2955600" y="4738425"/>
                <a:ext cx="142200" cy="222700"/>
              </a:xfrm>
              <a:custGeom>
                <a:avLst/>
                <a:gdLst/>
                <a:ahLst/>
                <a:cxnLst/>
                <a:rect l="l" t="t" r="r" b="b"/>
                <a:pathLst>
                  <a:path w="5688" h="8908" extrusionOk="0">
                    <a:moveTo>
                      <a:pt x="5500" y="0"/>
                    </a:moveTo>
                    <a:cubicBezTo>
                      <a:pt x="5399" y="0"/>
                      <a:pt x="5327" y="73"/>
                      <a:pt x="5327" y="174"/>
                    </a:cubicBezTo>
                    <a:cubicBezTo>
                      <a:pt x="4937" y="8344"/>
                      <a:pt x="679" y="8546"/>
                      <a:pt x="274" y="8546"/>
                    </a:cubicBezTo>
                    <a:lnTo>
                      <a:pt x="231" y="8546"/>
                    </a:lnTo>
                    <a:cubicBezTo>
                      <a:pt x="0" y="8546"/>
                      <a:pt x="0" y="8907"/>
                      <a:pt x="231" y="8907"/>
                    </a:cubicBezTo>
                    <a:lnTo>
                      <a:pt x="260" y="8907"/>
                    </a:lnTo>
                    <a:cubicBezTo>
                      <a:pt x="462" y="8907"/>
                      <a:pt x="1617" y="8864"/>
                      <a:pt x="2844" y="7853"/>
                    </a:cubicBezTo>
                    <a:cubicBezTo>
                      <a:pt x="4013" y="6872"/>
                      <a:pt x="5471" y="4735"/>
                      <a:pt x="5688" y="174"/>
                    </a:cubicBezTo>
                    <a:cubicBezTo>
                      <a:pt x="5688" y="73"/>
                      <a:pt x="5601" y="0"/>
                      <a:pt x="5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5"/>
              <p:cNvSpPr/>
              <p:nvPr/>
            </p:nvSpPr>
            <p:spPr>
              <a:xfrm>
                <a:off x="3043925" y="4569050"/>
                <a:ext cx="102950" cy="300800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12032" extrusionOk="0">
                    <a:moveTo>
                      <a:pt x="271" y="1"/>
                    </a:moveTo>
                    <a:cubicBezTo>
                      <a:pt x="121" y="1"/>
                      <a:pt x="0" y="198"/>
                      <a:pt x="148" y="323"/>
                    </a:cubicBezTo>
                    <a:cubicBezTo>
                      <a:pt x="177" y="352"/>
                      <a:pt x="3728" y="3730"/>
                      <a:pt x="2371" y="11828"/>
                    </a:cubicBezTo>
                    <a:cubicBezTo>
                      <a:pt x="2357" y="11929"/>
                      <a:pt x="2414" y="12016"/>
                      <a:pt x="2516" y="12030"/>
                    </a:cubicBezTo>
                    <a:lnTo>
                      <a:pt x="2544" y="12030"/>
                    </a:lnTo>
                    <a:cubicBezTo>
                      <a:pt x="2552" y="12031"/>
                      <a:pt x="2559" y="12032"/>
                      <a:pt x="2567" y="12032"/>
                    </a:cubicBezTo>
                    <a:cubicBezTo>
                      <a:pt x="2645" y="12032"/>
                      <a:pt x="2719" y="11965"/>
                      <a:pt x="2732" y="11886"/>
                    </a:cubicBezTo>
                    <a:cubicBezTo>
                      <a:pt x="4118" y="3585"/>
                      <a:pt x="538" y="193"/>
                      <a:pt x="393" y="49"/>
                    </a:cubicBezTo>
                    <a:cubicBezTo>
                      <a:pt x="354" y="15"/>
                      <a:pt x="311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5"/>
              <p:cNvSpPr/>
              <p:nvPr/>
            </p:nvSpPr>
            <p:spPr>
              <a:xfrm>
                <a:off x="2653525" y="4514575"/>
                <a:ext cx="392800" cy="292450"/>
              </a:xfrm>
              <a:custGeom>
                <a:avLst/>
                <a:gdLst/>
                <a:ahLst/>
                <a:cxnLst/>
                <a:rect l="l" t="t" r="r" b="b"/>
                <a:pathLst>
                  <a:path w="15712" h="11698" extrusionOk="0">
                    <a:moveTo>
                      <a:pt x="11106" y="0"/>
                    </a:moveTo>
                    <a:cubicBezTo>
                      <a:pt x="9164" y="0"/>
                      <a:pt x="7203" y="962"/>
                      <a:pt x="6583" y="1304"/>
                    </a:cubicBezTo>
                    <a:cubicBezTo>
                      <a:pt x="535" y="4552"/>
                      <a:pt x="1" y="11437"/>
                      <a:pt x="1" y="11495"/>
                    </a:cubicBezTo>
                    <a:cubicBezTo>
                      <a:pt x="1" y="11596"/>
                      <a:pt x="73" y="11683"/>
                      <a:pt x="174" y="11697"/>
                    </a:cubicBezTo>
                    <a:lnTo>
                      <a:pt x="188" y="11697"/>
                    </a:lnTo>
                    <a:cubicBezTo>
                      <a:pt x="275" y="11697"/>
                      <a:pt x="361" y="11625"/>
                      <a:pt x="361" y="11524"/>
                    </a:cubicBezTo>
                    <a:cubicBezTo>
                      <a:pt x="376" y="11452"/>
                      <a:pt x="896" y="4768"/>
                      <a:pt x="6756" y="1621"/>
                    </a:cubicBezTo>
                    <a:cubicBezTo>
                      <a:pt x="7958" y="977"/>
                      <a:pt x="9658" y="355"/>
                      <a:pt x="11147" y="355"/>
                    </a:cubicBezTo>
                    <a:cubicBezTo>
                      <a:pt x="11394" y="355"/>
                      <a:pt x="11635" y="372"/>
                      <a:pt x="11867" y="409"/>
                    </a:cubicBezTo>
                    <a:cubicBezTo>
                      <a:pt x="14552" y="842"/>
                      <a:pt x="15331" y="1896"/>
                      <a:pt x="15331" y="1896"/>
                    </a:cubicBezTo>
                    <a:cubicBezTo>
                      <a:pt x="15369" y="1950"/>
                      <a:pt x="15420" y="1973"/>
                      <a:pt x="15470" y="1973"/>
                    </a:cubicBezTo>
                    <a:cubicBezTo>
                      <a:pt x="15593" y="1973"/>
                      <a:pt x="15712" y="1837"/>
                      <a:pt x="15620" y="1693"/>
                    </a:cubicBezTo>
                    <a:cubicBezTo>
                      <a:pt x="15591" y="1636"/>
                      <a:pt x="14782" y="510"/>
                      <a:pt x="11924" y="62"/>
                    </a:cubicBezTo>
                    <a:cubicBezTo>
                      <a:pt x="11654" y="19"/>
                      <a:pt x="11380" y="0"/>
                      <a:pt x="11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5"/>
              <p:cNvSpPr/>
              <p:nvPr/>
            </p:nvSpPr>
            <p:spPr>
              <a:xfrm>
                <a:off x="2923350" y="4483900"/>
                <a:ext cx="243750" cy="389525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5581" extrusionOk="0">
                    <a:moveTo>
                      <a:pt x="405" y="1"/>
                    </a:moveTo>
                    <a:cubicBezTo>
                      <a:pt x="300" y="1"/>
                      <a:pt x="241" y="5"/>
                      <a:pt x="236" y="5"/>
                    </a:cubicBezTo>
                    <a:cubicBezTo>
                      <a:pt x="0" y="32"/>
                      <a:pt x="18" y="367"/>
                      <a:pt x="238" y="367"/>
                    </a:cubicBezTo>
                    <a:cubicBezTo>
                      <a:pt x="247" y="367"/>
                      <a:pt x="256" y="367"/>
                      <a:pt x="265" y="365"/>
                    </a:cubicBezTo>
                    <a:cubicBezTo>
                      <a:pt x="288" y="364"/>
                      <a:pt x="369" y="359"/>
                      <a:pt x="496" y="359"/>
                    </a:cubicBezTo>
                    <a:cubicBezTo>
                      <a:pt x="1558" y="359"/>
                      <a:pt x="5900" y="719"/>
                      <a:pt x="7988" y="6544"/>
                    </a:cubicBezTo>
                    <a:cubicBezTo>
                      <a:pt x="9359" y="10369"/>
                      <a:pt x="8537" y="15321"/>
                      <a:pt x="8537" y="15378"/>
                    </a:cubicBezTo>
                    <a:cubicBezTo>
                      <a:pt x="8522" y="15479"/>
                      <a:pt x="8580" y="15566"/>
                      <a:pt x="8681" y="15580"/>
                    </a:cubicBezTo>
                    <a:lnTo>
                      <a:pt x="8710" y="15580"/>
                    </a:lnTo>
                    <a:cubicBezTo>
                      <a:pt x="8796" y="15580"/>
                      <a:pt x="8883" y="15523"/>
                      <a:pt x="8898" y="15436"/>
                    </a:cubicBezTo>
                    <a:cubicBezTo>
                      <a:pt x="8898" y="15378"/>
                      <a:pt x="9749" y="10340"/>
                      <a:pt x="8335" y="6428"/>
                    </a:cubicBezTo>
                    <a:cubicBezTo>
                      <a:pt x="6125" y="305"/>
                      <a:pt x="1362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5"/>
              <p:cNvSpPr/>
              <p:nvPr/>
            </p:nvSpPr>
            <p:spPr>
              <a:xfrm>
                <a:off x="2631875" y="4483950"/>
                <a:ext cx="279350" cy="233200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9328" extrusionOk="0">
                    <a:moveTo>
                      <a:pt x="10997" y="1"/>
                    </a:moveTo>
                    <a:cubicBezTo>
                      <a:pt x="10989" y="1"/>
                      <a:pt x="10980" y="1"/>
                      <a:pt x="10971" y="3"/>
                    </a:cubicBezTo>
                    <a:cubicBezTo>
                      <a:pt x="10899" y="3"/>
                      <a:pt x="4086" y="753"/>
                      <a:pt x="44" y="9068"/>
                    </a:cubicBezTo>
                    <a:cubicBezTo>
                      <a:pt x="0" y="9155"/>
                      <a:pt x="44" y="9270"/>
                      <a:pt x="130" y="9313"/>
                    </a:cubicBezTo>
                    <a:cubicBezTo>
                      <a:pt x="159" y="9328"/>
                      <a:pt x="188" y="9328"/>
                      <a:pt x="217" y="9328"/>
                    </a:cubicBezTo>
                    <a:cubicBezTo>
                      <a:pt x="289" y="9328"/>
                      <a:pt x="347" y="9284"/>
                      <a:pt x="376" y="9227"/>
                    </a:cubicBezTo>
                    <a:cubicBezTo>
                      <a:pt x="4317" y="1100"/>
                      <a:pt x="10943" y="363"/>
                      <a:pt x="11000" y="363"/>
                    </a:cubicBezTo>
                    <a:cubicBezTo>
                      <a:pt x="11101" y="349"/>
                      <a:pt x="11173" y="262"/>
                      <a:pt x="11173" y="161"/>
                    </a:cubicBezTo>
                    <a:cubicBezTo>
                      <a:pt x="11160" y="69"/>
                      <a:pt x="11087" y="1"/>
                      <a:pt x="10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5"/>
              <p:cNvSpPr/>
              <p:nvPr/>
            </p:nvSpPr>
            <p:spPr>
              <a:xfrm>
                <a:off x="2823150" y="4769100"/>
                <a:ext cx="10180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7681" extrusionOk="0">
                    <a:moveTo>
                      <a:pt x="275" y="1"/>
                    </a:moveTo>
                    <a:cubicBezTo>
                      <a:pt x="173" y="1"/>
                      <a:pt x="87" y="73"/>
                      <a:pt x="87" y="174"/>
                    </a:cubicBezTo>
                    <a:cubicBezTo>
                      <a:pt x="87" y="405"/>
                      <a:pt x="0" y="6164"/>
                      <a:pt x="3797" y="7666"/>
                    </a:cubicBezTo>
                    <a:cubicBezTo>
                      <a:pt x="3826" y="7680"/>
                      <a:pt x="3840" y="7680"/>
                      <a:pt x="3869" y="7680"/>
                    </a:cubicBezTo>
                    <a:cubicBezTo>
                      <a:pt x="3941" y="7680"/>
                      <a:pt x="4013" y="7637"/>
                      <a:pt x="4028" y="7565"/>
                    </a:cubicBezTo>
                    <a:cubicBezTo>
                      <a:pt x="4071" y="7478"/>
                      <a:pt x="4028" y="7363"/>
                      <a:pt x="3927" y="7334"/>
                    </a:cubicBezTo>
                    <a:cubicBezTo>
                      <a:pt x="361" y="5919"/>
                      <a:pt x="448" y="231"/>
                      <a:pt x="448" y="174"/>
                    </a:cubicBezTo>
                    <a:cubicBezTo>
                      <a:pt x="448" y="73"/>
                      <a:pt x="376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5"/>
              <p:cNvSpPr/>
              <p:nvPr/>
            </p:nvSpPr>
            <p:spPr>
              <a:xfrm>
                <a:off x="2888025" y="4454600"/>
                <a:ext cx="299650" cy="397175"/>
              </a:xfrm>
              <a:custGeom>
                <a:avLst/>
                <a:gdLst/>
                <a:ahLst/>
                <a:cxnLst/>
                <a:rect l="l" t="t" r="r" b="b"/>
                <a:pathLst>
                  <a:path w="11986" h="15887" extrusionOk="0">
                    <a:moveTo>
                      <a:pt x="1171" y="0"/>
                    </a:moveTo>
                    <a:cubicBezTo>
                      <a:pt x="665" y="0"/>
                      <a:pt x="303" y="62"/>
                      <a:pt x="148" y="152"/>
                    </a:cubicBezTo>
                    <a:cubicBezTo>
                      <a:pt x="1" y="262"/>
                      <a:pt x="93" y="477"/>
                      <a:pt x="248" y="477"/>
                    </a:cubicBezTo>
                    <a:cubicBezTo>
                      <a:pt x="276" y="477"/>
                      <a:pt x="305" y="470"/>
                      <a:pt x="336" y="455"/>
                    </a:cubicBezTo>
                    <a:cubicBezTo>
                      <a:pt x="442" y="395"/>
                      <a:pt x="716" y="353"/>
                      <a:pt x="1111" y="353"/>
                    </a:cubicBezTo>
                    <a:cubicBezTo>
                      <a:pt x="2063" y="353"/>
                      <a:pt x="3718" y="596"/>
                      <a:pt x="5431" y="1422"/>
                    </a:cubicBezTo>
                    <a:cubicBezTo>
                      <a:pt x="7727" y="2533"/>
                      <a:pt x="10614" y="4944"/>
                      <a:pt x="11335" y="10126"/>
                    </a:cubicBezTo>
                    <a:cubicBezTo>
                      <a:pt x="11624" y="12162"/>
                      <a:pt x="11249" y="15655"/>
                      <a:pt x="11249" y="15699"/>
                    </a:cubicBezTo>
                    <a:cubicBezTo>
                      <a:pt x="11234" y="15785"/>
                      <a:pt x="11307" y="15886"/>
                      <a:pt x="11408" y="15886"/>
                    </a:cubicBezTo>
                    <a:lnTo>
                      <a:pt x="11422" y="15886"/>
                    </a:lnTo>
                    <a:cubicBezTo>
                      <a:pt x="11509" y="15886"/>
                      <a:pt x="11595" y="15828"/>
                      <a:pt x="11610" y="15727"/>
                    </a:cubicBezTo>
                    <a:cubicBezTo>
                      <a:pt x="11624" y="15583"/>
                      <a:pt x="11985" y="12162"/>
                      <a:pt x="11696" y="10069"/>
                    </a:cubicBezTo>
                    <a:cubicBezTo>
                      <a:pt x="10960" y="4728"/>
                      <a:pt x="7972" y="2245"/>
                      <a:pt x="5590" y="1090"/>
                    </a:cubicBezTo>
                    <a:cubicBezTo>
                      <a:pt x="3869" y="263"/>
                      <a:pt x="2214" y="0"/>
                      <a:pt x="1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5"/>
              <p:cNvSpPr/>
              <p:nvPr/>
            </p:nvSpPr>
            <p:spPr>
              <a:xfrm>
                <a:off x="3182225" y="4648350"/>
                <a:ext cx="3575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477" extrusionOk="0">
                    <a:moveTo>
                      <a:pt x="258" y="1"/>
                    </a:moveTo>
                    <a:cubicBezTo>
                      <a:pt x="131" y="1"/>
                      <a:pt x="1" y="125"/>
                      <a:pt x="87" y="269"/>
                    </a:cubicBezTo>
                    <a:cubicBezTo>
                      <a:pt x="102" y="298"/>
                      <a:pt x="1069" y="2333"/>
                      <a:pt x="751" y="6288"/>
                    </a:cubicBezTo>
                    <a:cubicBezTo>
                      <a:pt x="737" y="6375"/>
                      <a:pt x="809" y="6462"/>
                      <a:pt x="910" y="6476"/>
                    </a:cubicBezTo>
                    <a:lnTo>
                      <a:pt x="924" y="6476"/>
                    </a:lnTo>
                    <a:cubicBezTo>
                      <a:pt x="1011" y="6476"/>
                      <a:pt x="1098" y="6404"/>
                      <a:pt x="1098" y="6317"/>
                    </a:cubicBezTo>
                    <a:cubicBezTo>
                      <a:pt x="1430" y="2261"/>
                      <a:pt x="462" y="197"/>
                      <a:pt x="419" y="110"/>
                    </a:cubicBezTo>
                    <a:cubicBezTo>
                      <a:pt x="385" y="32"/>
                      <a:pt x="322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5"/>
              <p:cNvSpPr/>
              <p:nvPr/>
            </p:nvSpPr>
            <p:spPr>
              <a:xfrm>
                <a:off x="2617075" y="4462500"/>
                <a:ext cx="254450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10178" h="8310" extrusionOk="0">
                    <a:moveTo>
                      <a:pt x="9972" y="0"/>
                    </a:moveTo>
                    <a:cubicBezTo>
                      <a:pt x="9954" y="0"/>
                      <a:pt x="9935" y="3"/>
                      <a:pt x="9918" y="9"/>
                    </a:cubicBezTo>
                    <a:cubicBezTo>
                      <a:pt x="1863" y="2939"/>
                      <a:pt x="102" y="7862"/>
                      <a:pt x="29" y="8064"/>
                    </a:cubicBezTo>
                    <a:cubicBezTo>
                      <a:pt x="1" y="8165"/>
                      <a:pt x="58" y="8266"/>
                      <a:pt x="145" y="8295"/>
                    </a:cubicBezTo>
                    <a:cubicBezTo>
                      <a:pt x="159" y="8295"/>
                      <a:pt x="188" y="8309"/>
                      <a:pt x="203" y="8309"/>
                    </a:cubicBezTo>
                    <a:cubicBezTo>
                      <a:pt x="289" y="8309"/>
                      <a:pt x="361" y="8251"/>
                      <a:pt x="390" y="8179"/>
                    </a:cubicBezTo>
                    <a:cubicBezTo>
                      <a:pt x="405" y="8136"/>
                      <a:pt x="2166" y="3213"/>
                      <a:pt x="10048" y="355"/>
                    </a:cubicBezTo>
                    <a:cubicBezTo>
                      <a:pt x="10134" y="312"/>
                      <a:pt x="10178" y="211"/>
                      <a:pt x="10134" y="124"/>
                    </a:cubicBezTo>
                    <a:cubicBezTo>
                      <a:pt x="10111" y="44"/>
                      <a:pt x="10043" y="0"/>
                      <a:pt x="99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5"/>
              <p:cNvSpPr/>
              <p:nvPr/>
            </p:nvSpPr>
            <p:spPr>
              <a:xfrm>
                <a:off x="2614200" y="4457800"/>
                <a:ext cx="205350" cy="14170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5668" extrusionOk="0">
                    <a:moveTo>
                      <a:pt x="8001" y="0"/>
                    </a:moveTo>
                    <a:cubicBezTo>
                      <a:pt x="7981" y="0"/>
                      <a:pt x="7960" y="3"/>
                      <a:pt x="7940" y="9"/>
                    </a:cubicBezTo>
                    <a:cubicBezTo>
                      <a:pt x="3941" y="1539"/>
                      <a:pt x="2440" y="3026"/>
                      <a:pt x="534" y="4903"/>
                    </a:cubicBezTo>
                    <a:lnTo>
                      <a:pt x="72" y="5350"/>
                    </a:lnTo>
                    <a:cubicBezTo>
                      <a:pt x="0" y="5422"/>
                      <a:pt x="0" y="5538"/>
                      <a:pt x="72" y="5610"/>
                    </a:cubicBezTo>
                    <a:cubicBezTo>
                      <a:pt x="101" y="5639"/>
                      <a:pt x="144" y="5668"/>
                      <a:pt x="202" y="5668"/>
                    </a:cubicBezTo>
                    <a:cubicBezTo>
                      <a:pt x="245" y="5653"/>
                      <a:pt x="289" y="5639"/>
                      <a:pt x="318" y="5610"/>
                    </a:cubicBezTo>
                    <a:lnTo>
                      <a:pt x="780" y="5163"/>
                    </a:lnTo>
                    <a:cubicBezTo>
                      <a:pt x="2656" y="3315"/>
                      <a:pt x="4143" y="1842"/>
                      <a:pt x="8070" y="356"/>
                    </a:cubicBezTo>
                    <a:cubicBezTo>
                      <a:pt x="8171" y="312"/>
                      <a:pt x="8214" y="211"/>
                      <a:pt x="8171" y="125"/>
                    </a:cubicBezTo>
                    <a:cubicBezTo>
                      <a:pt x="8148" y="44"/>
                      <a:pt x="8079" y="0"/>
                      <a:pt x="80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5"/>
              <p:cNvSpPr/>
              <p:nvPr/>
            </p:nvSpPr>
            <p:spPr>
              <a:xfrm>
                <a:off x="2602450" y="4424150"/>
                <a:ext cx="6274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25097" h="9974" extrusionOk="0">
                    <a:moveTo>
                      <a:pt x="12163" y="0"/>
                    </a:moveTo>
                    <a:cubicBezTo>
                      <a:pt x="5741" y="0"/>
                      <a:pt x="232" y="4957"/>
                      <a:pt x="167" y="5022"/>
                    </a:cubicBezTo>
                    <a:cubicBezTo>
                      <a:pt x="0" y="5133"/>
                      <a:pt x="125" y="5347"/>
                      <a:pt x="276" y="5347"/>
                    </a:cubicBezTo>
                    <a:cubicBezTo>
                      <a:pt x="322" y="5347"/>
                      <a:pt x="369" y="5328"/>
                      <a:pt x="412" y="5282"/>
                    </a:cubicBezTo>
                    <a:cubicBezTo>
                      <a:pt x="464" y="5230"/>
                      <a:pt x="5872" y="362"/>
                      <a:pt x="12133" y="362"/>
                    </a:cubicBezTo>
                    <a:cubicBezTo>
                      <a:pt x="12813" y="362"/>
                      <a:pt x="13504" y="419"/>
                      <a:pt x="14198" y="547"/>
                    </a:cubicBezTo>
                    <a:cubicBezTo>
                      <a:pt x="18413" y="1297"/>
                      <a:pt x="21950" y="4444"/>
                      <a:pt x="24736" y="9886"/>
                    </a:cubicBezTo>
                    <a:cubicBezTo>
                      <a:pt x="24765" y="9944"/>
                      <a:pt x="24823" y="9973"/>
                      <a:pt x="24895" y="9973"/>
                    </a:cubicBezTo>
                    <a:cubicBezTo>
                      <a:pt x="24924" y="9973"/>
                      <a:pt x="24953" y="9973"/>
                      <a:pt x="24982" y="9959"/>
                    </a:cubicBezTo>
                    <a:cubicBezTo>
                      <a:pt x="25068" y="9915"/>
                      <a:pt x="25097" y="9800"/>
                      <a:pt x="25054" y="9713"/>
                    </a:cubicBezTo>
                    <a:cubicBezTo>
                      <a:pt x="22224" y="4170"/>
                      <a:pt x="18601" y="965"/>
                      <a:pt x="14270" y="186"/>
                    </a:cubicBezTo>
                    <a:cubicBezTo>
                      <a:pt x="13561" y="58"/>
                      <a:pt x="12857" y="0"/>
                      <a:pt x="12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5"/>
              <p:cNvSpPr/>
              <p:nvPr/>
            </p:nvSpPr>
            <p:spPr>
              <a:xfrm>
                <a:off x="2599400" y="4397025"/>
                <a:ext cx="292325" cy="1155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4620" extrusionOk="0">
                    <a:moveTo>
                      <a:pt x="11448" y="1"/>
                    </a:moveTo>
                    <a:cubicBezTo>
                      <a:pt x="4446" y="1"/>
                      <a:pt x="159" y="4273"/>
                      <a:pt x="116" y="4317"/>
                    </a:cubicBezTo>
                    <a:cubicBezTo>
                      <a:pt x="0" y="4432"/>
                      <a:pt x="72" y="4620"/>
                      <a:pt x="246" y="4620"/>
                    </a:cubicBezTo>
                    <a:cubicBezTo>
                      <a:pt x="289" y="4620"/>
                      <a:pt x="332" y="4605"/>
                      <a:pt x="376" y="4577"/>
                    </a:cubicBezTo>
                    <a:cubicBezTo>
                      <a:pt x="404" y="4533"/>
                      <a:pt x="4591" y="361"/>
                      <a:pt x="11448" y="361"/>
                    </a:cubicBezTo>
                    <a:cubicBezTo>
                      <a:pt x="11693" y="361"/>
                      <a:pt x="11693" y="1"/>
                      <a:pt x="11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5"/>
              <p:cNvSpPr/>
              <p:nvPr/>
            </p:nvSpPr>
            <p:spPr>
              <a:xfrm>
                <a:off x="2925275" y="4394850"/>
                <a:ext cx="3176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2704" h="9789" extrusionOk="0">
                    <a:moveTo>
                      <a:pt x="246" y="1"/>
                    </a:moveTo>
                    <a:cubicBezTo>
                      <a:pt x="0" y="1"/>
                      <a:pt x="0" y="362"/>
                      <a:pt x="246" y="362"/>
                    </a:cubicBezTo>
                    <a:cubicBezTo>
                      <a:pt x="318" y="362"/>
                      <a:pt x="7839" y="564"/>
                      <a:pt x="12343" y="9687"/>
                    </a:cubicBezTo>
                    <a:cubicBezTo>
                      <a:pt x="12372" y="9745"/>
                      <a:pt x="12429" y="9788"/>
                      <a:pt x="12502" y="9788"/>
                    </a:cubicBezTo>
                    <a:cubicBezTo>
                      <a:pt x="12530" y="9788"/>
                      <a:pt x="12545" y="9774"/>
                      <a:pt x="12574" y="9774"/>
                    </a:cubicBezTo>
                    <a:cubicBezTo>
                      <a:pt x="12660" y="9730"/>
                      <a:pt x="12704" y="9615"/>
                      <a:pt x="12660" y="9528"/>
                    </a:cubicBezTo>
                    <a:cubicBezTo>
                      <a:pt x="8055" y="203"/>
                      <a:pt x="318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5"/>
              <p:cNvSpPr/>
              <p:nvPr/>
            </p:nvSpPr>
            <p:spPr>
              <a:xfrm>
                <a:off x="2585325" y="4365275"/>
                <a:ext cx="267425" cy="106475"/>
              </a:xfrm>
              <a:custGeom>
                <a:avLst/>
                <a:gdLst/>
                <a:ahLst/>
                <a:cxnLst/>
                <a:rect l="l" t="t" r="r" b="b"/>
                <a:pathLst>
                  <a:path w="10697" h="4259" extrusionOk="0">
                    <a:moveTo>
                      <a:pt x="10452" y="0"/>
                    </a:moveTo>
                    <a:cubicBezTo>
                      <a:pt x="4504" y="0"/>
                      <a:pt x="173" y="3898"/>
                      <a:pt x="130" y="3941"/>
                    </a:cubicBezTo>
                    <a:cubicBezTo>
                      <a:pt x="0" y="4042"/>
                      <a:pt x="87" y="4259"/>
                      <a:pt x="246" y="4259"/>
                    </a:cubicBezTo>
                    <a:cubicBezTo>
                      <a:pt x="289" y="4244"/>
                      <a:pt x="332" y="4230"/>
                      <a:pt x="376" y="4201"/>
                    </a:cubicBezTo>
                    <a:cubicBezTo>
                      <a:pt x="419" y="4172"/>
                      <a:pt x="4648" y="361"/>
                      <a:pt x="10452" y="361"/>
                    </a:cubicBezTo>
                    <a:cubicBezTo>
                      <a:pt x="10697" y="361"/>
                      <a:pt x="10697" y="0"/>
                      <a:pt x="10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5"/>
              <p:cNvSpPr/>
              <p:nvPr/>
            </p:nvSpPr>
            <p:spPr>
              <a:xfrm>
                <a:off x="2865000" y="4361650"/>
                <a:ext cx="415050" cy="264575"/>
              </a:xfrm>
              <a:custGeom>
                <a:avLst/>
                <a:gdLst/>
                <a:ahLst/>
                <a:cxnLst/>
                <a:rect l="l" t="t" r="r" b="b"/>
                <a:pathLst>
                  <a:path w="16602" h="10583" extrusionOk="0">
                    <a:moveTo>
                      <a:pt x="188" y="1"/>
                    </a:moveTo>
                    <a:cubicBezTo>
                      <a:pt x="87" y="1"/>
                      <a:pt x="1" y="88"/>
                      <a:pt x="1" y="189"/>
                    </a:cubicBezTo>
                    <a:cubicBezTo>
                      <a:pt x="1" y="290"/>
                      <a:pt x="87" y="362"/>
                      <a:pt x="188" y="362"/>
                    </a:cubicBezTo>
                    <a:cubicBezTo>
                      <a:pt x="2296" y="376"/>
                      <a:pt x="4404" y="752"/>
                      <a:pt x="6396" y="1473"/>
                    </a:cubicBezTo>
                    <a:cubicBezTo>
                      <a:pt x="10784" y="2989"/>
                      <a:pt x="14335" y="6251"/>
                      <a:pt x="16241" y="10481"/>
                    </a:cubicBezTo>
                    <a:cubicBezTo>
                      <a:pt x="16270" y="10539"/>
                      <a:pt x="16327" y="10582"/>
                      <a:pt x="16399" y="10582"/>
                    </a:cubicBezTo>
                    <a:lnTo>
                      <a:pt x="16472" y="10582"/>
                    </a:lnTo>
                    <a:cubicBezTo>
                      <a:pt x="16558" y="10539"/>
                      <a:pt x="16602" y="10423"/>
                      <a:pt x="16558" y="10337"/>
                    </a:cubicBezTo>
                    <a:cubicBezTo>
                      <a:pt x="14624" y="6006"/>
                      <a:pt x="11001" y="2686"/>
                      <a:pt x="6526" y="1141"/>
                    </a:cubicBezTo>
                    <a:cubicBezTo>
                      <a:pt x="4490" y="405"/>
                      <a:pt x="2339" y="15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5"/>
              <p:cNvSpPr/>
              <p:nvPr/>
            </p:nvSpPr>
            <p:spPr>
              <a:xfrm>
                <a:off x="2582075" y="4331975"/>
                <a:ext cx="465425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18617" h="4003" extrusionOk="0">
                    <a:moveTo>
                      <a:pt x="11418" y="0"/>
                    </a:moveTo>
                    <a:cubicBezTo>
                      <a:pt x="9386" y="0"/>
                      <a:pt x="7353" y="328"/>
                      <a:pt x="5399" y="986"/>
                    </a:cubicBezTo>
                    <a:cubicBezTo>
                      <a:pt x="2151" y="2068"/>
                      <a:pt x="145" y="3671"/>
                      <a:pt x="130" y="3685"/>
                    </a:cubicBezTo>
                    <a:cubicBezTo>
                      <a:pt x="0" y="3801"/>
                      <a:pt x="73" y="4003"/>
                      <a:pt x="231" y="4003"/>
                    </a:cubicBezTo>
                    <a:cubicBezTo>
                      <a:pt x="275" y="4003"/>
                      <a:pt x="318" y="3988"/>
                      <a:pt x="347" y="3959"/>
                    </a:cubicBezTo>
                    <a:cubicBezTo>
                      <a:pt x="412" y="3916"/>
                      <a:pt x="4924" y="363"/>
                      <a:pt x="11480" y="363"/>
                    </a:cubicBezTo>
                    <a:cubicBezTo>
                      <a:pt x="13573" y="363"/>
                      <a:pt x="15873" y="725"/>
                      <a:pt x="18305" y="1679"/>
                    </a:cubicBezTo>
                    <a:cubicBezTo>
                      <a:pt x="18326" y="1686"/>
                      <a:pt x="18347" y="1689"/>
                      <a:pt x="18367" y="1689"/>
                    </a:cubicBezTo>
                    <a:cubicBezTo>
                      <a:pt x="18541" y="1689"/>
                      <a:pt x="18616" y="1425"/>
                      <a:pt x="18434" y="1347"/>
                    </a:cubicBezTo>
                    <a:cubicBezTo>
                      <a:pt x="16183" y="451"/>
                      <a:pt x="13801" y="0"/>
                      <a:pt x="11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5"/>
              <p:cNvSpPr/>
              <p:nvPr/>
            </p:nvSpPr>
            <p:spPr>
              <a:xfrm>
                <a:off x="2574500" y="4303025"/>
                <a:ext cx="3500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14003" h="3545" extrusionOk="0">
                    <a:moveTo>
                      <a:pt x="11541" y="0"/>
                    </a:moveTo>
                    <a:cubicBezTo>
                      <a:pt x="3948" y="0"/>
                      <a:pt x="170" y="3200"/>
                      <a:pt x="130" y="3226"/>
                    </a:cubicBezTo>
                    <a:cubicBezTo>
                      <a:pt x="0" y="3342"/>
                      <a:pt x="87" y="3544"/>
                      <a:pt x="260" y="3544"/>
                    </a:cubicBezTo>
                    <a:cubicBezTo>
                      <a:pt x="289" y="3544"/>
                      <a:pt x="332" y="3530"/>
                      <a:pt x="376" y="3501"/>
                    </a:cubicBezTo>
                    <a:cubicBezTo>
                      <a:pt x="415" y="3474"/>
                      <a:pt x="4093" y="362"/>
                      <a:pt x="11539" y="362"/>
                    </a:cubicBezTo>
                    <a:cubicBezTo>
                      <a:pt x="12258" y="362"/>
                      <a:pt x="13012" y="391"/>
                      <a:pt x="13800" y="455"/>
                    </a:cubicBezTo>
                    <a:cubicBezTo>
                      <a:pt x="13902" y="455"/>
                      <a:pt x="13988" y="383"/>
                      <a:pt x="13988" y="282"/>
                    </a:cubicBezTo>
                    <a:cubicBezTo>
                      <a:pt x="14003" y="195"/>
                      <a:pt x="13930" y="108"/>
                      <a:pt x="13829" y="94"/>
                    </a:cubicBezTo>
                    <a:cubicBezTo>
                      <a:pt x="13032" y="30"/>
                      <a:pt x="12269" y="0"/>
                      <a:pt x="115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5"/>
              <p:cNvSpPr/>
              <p:nvPr/>
            </p:nvSpPr>
            <p:spPr>
              <a:xfrm>
                <a:off x="3065650" y="4377425"/>
                <a:ext cx="244350" cy="235075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9403" extrusionOk="0">
                    <a:moveTo>
                      <a:pt x="253" y="1"/>
                    </a:moveTo>
                    <a:cubicBezTo>
                      <a:pt x="85" y="1"/>
                      <a:pt x="0" y="264"/>
                      <a:pt x="189" y="352"/>
                    </a:cubicBezTo>
                    <a:cubicBezTo>
                      <a:pt x="261" y="380"/>
                      <a:pt x="7608" y="3585"/>
                      <a:pt x="9398" y="9273"/>
                    </a:cubicBezTo>
                    <a:cubicBezTo>
                      <a:pt x="9413" y="9359"/>
                      <a:pt x="9485" y="9403"/>
                      <a:pt x="9572" y="9403"/>
                    </a:cubicBezTo>
                    <a:lnTo>
                      <a:pt x="9629" y="9403"/>
                    </a:lnTo>
                    <a:cubicBezTo>
                      <a:pt x="9716" y="9359"/>
                      <a:pt x="9774" y="9258"/>
                      <a:pt x="9745" y="9172"/>
                    </a:cubicBezTo>
                    <a:cubicBezTo>
                      <a:pt x="7911" y="3325"/>
                      <a:pt x="405" y="48"/>
                      <a:pt x="333" y="19"/>
                    </a:cubicBezTo>
                    <a:cubicBezTo>
                      <a:pt x="305" y="6"/>
                      <a:pt x="278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5"/>
              <p:cNvSpPr/>
              <p:nvPr/>
            </p:nvSpPr>
            <p:spPr>
              <a:xfrm>
                <a:off x="2940050" y="4302375"/>
                <a:ext cx="378250" cy="249850"/>
              </a:xfrm>
              <a:custGeom>
                <a:avLst/>
                <a:gdLst/>
                <a:ahLst/>
                <a:cxnLst/>
                <a:rect l="l" t="t" r="r" b="b"/>
                <a:pathLst>
                  <a:path w="15130" h="9994" extrusionOk="0">
                    <a:moveTo>
                      <a:pt x="265" y="1"/>
                    </a:moveTo>
                    <a:cubicBezTo>
                      <a:pt x="52" y="1"/>
                      <a:pt x="1" y="325"/>
                      <a:pt x="232" y="365"/>
                    </a:cubicBezTo>
                    <a:cubicBezTo>
                      <a:pt x="4938" y="1304"/>
                      <a:pt x="11261" y="4624"/>
                      <a:pt x="14783" y="9907"/>
                    </a:cubicBezTo>
                    <a:cubicBezTo>
                      <a:pt x="14812" y="9950"/>
                      <a:pt x="14870" y="9994"/>
                      <a:pt x="14928" y="9994"/>
                    </a:cubicBezTo>
                    <a:cubicBezTo>
                      <a:pt x="14971" y="9979"/>
                      <a:pt x="15000" y="9965"/>
                      <a:pt x="15029" y="9950"/>
                    </a:cubicBezTo>
                    <a:cubicBezTo>
                      <a:pt x="15115" y="9893"/>
                      <a:pt x="15130" y="9777"/>
                      <a:pt x="15086" y="9705"/>
                    </a:cubicBezTo>
                    <a:cubicBezTo>
                      <a:pt x="11492" y="4335"/>
                      <a:pt x="5083" y="957"/>
                      <a:pt x="304" y="4"/>
                    </a:cubicBezTo>
                    <a:cubicBezTo>
                      <a:pt x="291" y="2"/>
                      <a:pt x="277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5"/>
              <p:cNvSpPr/>
              <p:nvPr/>
            </p:nvSpPr>
            <p:spPr>
              <a:xfrm>
                <a:off x="2581700" y="4274575"/>
                <a:ext cx="342400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13696" h="2734" extrusionOk="0">
                    <a:moveTo>
                      <a:pt x="10725" y="0"/>
                    </a:moveTo>
                    <a:cubicBezTo>
                      <a:pt x="4427" y="0"/>
                      <a:pt x="210" y="2376"/>
                      <a:pt x="160" y="2401"/>
                    </a:cubicBezTo>
                    <a:cubicBezTo>
                      <a:pt x="1" y="2488"/>
                      <a:pt x="73" y="2733"/>
                      <a:pt x="246" y="2733"/>
                    </a:cubicBezTo>
                    <a:cubicBezTo>
                      <a:pt x="290" y="2733"/>
                      <a:pt x="318" y="2733"/>
                      <a:pt x="347" y="2719"/>
                    </a:cubicBezTo>
                    <a:cubicBezTo>
                      <a:pt x="385" y="2694"/>
                      <a:pt x="4519" y="359"/>
                      <a:pt x="10695" y="359"/>
                    </a:cubicBezTo>
                    <a:cubicBezTo>
                      <a:pt x="11562" y="359"/>
                      <a:pt x="12470" y="405"/>
                      <a:pt x="13411" y="510"/>
                    </a:cubicBezTo>
                    <a:cubicBezTo>
                      <a:pt x="13416" y="510"/>
                      <a:pt x="13421" y="511"/>
                      <a:pt x="13426" y="511"/>
                    </a:cubicBezTo>
                    <a:cubicBezTo>
                      <a:pt x="13658" y="511"/>
                      <a:pt x="13695" y="163"/>
                      <a:pt x="13455" y="149"/>
                    </a:cubicBezTo>
                    <a:cubicBezTo>
                      <a:pt x="12509" y="46"/>
                      <a:pt x="11597" y="0"/>
                      <a:pt x="10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5"/>
              <p:cNvSpPr/>
              <p:nvPr/>
            </p:nvSpPr>
            <p:spPr>
              <a:xfrm>
                <a:off x="2574500" y="4226950"/>
                <a:ext cx="519400" cy="76625"/>
              </a:xfrm>
              <a:custGeom>
                <a:avLst/>
                <a:gdLst/>
                <a:ahLst/>
                <a:cxnLst/>
                <a:rect l="l" t="t" r="r" b="b"/>
                <a:pathLst>
                  <a:path w="20776" h="3065" extrusionOk="0">
                    <a:moveTo>
                      <a:pt x="11055" y="1"/>
                    </a:moveTo>
                    <a:cubicBezTo>
                      <a:pt x="9095" y="1"/>
                      <a:pt x="7386" y="239"/>
                      <a:pt x="6005" y="539"/>
                    </a:cubicBezTo>
                    <a:cubicBezTo>
                      <a:pt x="2396" y="1318"/>
                      <a:pt x="173" y="2704"/>
                      <a:pt x="159" y="2718"/>
                    </a:cubicBezTo>
                    <a:cubicBezTo>
                      <a:pt x="0" y="2819"/>
                      <a:pt x="72" y="3065"/>
                      <a:pt x="260" y="3065"/>
                    </a:cubicBezTo>
                    <a:cubicBezTo>
                      <a:pt x="289" y="3065"/>
                      <a:pt x="318" y="3050"/>
                      <a:pt x="347" y="3036"/>
                    </a:cubicBezTo>
                    <a:cubicBezTo>
                      <a:pt x="407" y="2996"/>
                      <a:pt x="4652" y="365"/>
                      <a:pt x="11084" y="365"/>
                    </a:cubicBezTo>
                    <a:cubicBezTo>
                      <a:pt x="13851" y="365"/>
                      <a:pt x="17023" y="852"/>
                      <a:pt x="20441" y="2242"/>
                    </a:cubicBezTo>
                    <a:cubicBezTo>
                      <a:pt x="20465" y="2252"/>
                      <a:pt x="20489" y="2256"/>
                      <a:pt x="20511" y="2256"/>
                    </a:cubicBezTo>
                    <a:cubicBezTo>
                      <a:pt x="20685" y="2256"/>
                      <a:pt x="20775" y="1985"/>
                      <a:pt x="20571" y="1896"/>
                    </a:cubicBezTo>
                    <a:cubicBezTo>
                      <a:pt x="17054" y="470"/>
                      <a:pt x="13808" y="1"/>
                      <a:pt x="11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5"/>
              <p:cNvSpPr/>
              <p:nvPr/>
            </p:nvSpPr>
            <p:spPr>
              <a:xfrm>
                <a:off x="2863200" y="4255550"/>
                <a:ext cx="473875" cy="269250"/>
              </a:xfrm>
              <a:custGeom>
                <a:avLst/>
                <a:gdLst/>
                <a:ahLst/>
                <a:cxnLst/>
                <a:rect l="l" t="t" r="r" b="b"/>
                <a:pathLst>
                  <a:path w="18955" h="10770" extrusionOk="0">
                    <a:moveTo>
                      <a:pt x="246" y="1"/>
                    </a:moveTo>
                    <a:cubicBezTo>
                      <a:pt x="1" y="1"/>
                      <a:pt x="1" y="362"/>
                      <a:pt x="246" y="362"/>
                    </a:cubicBezTo>
                    <a:cubicBezTo>
                      <a:pt x="347" y="362"/>
                      <a:pt x="11347" y="477"/>
                      <a:pt x="18579" y="10698"/>
                    </a:cubicBezTo>
                    <a:cubicBezTo>
                      <a:pt x="18608" y="10741"/>
                      <a:pt x="18666" y="10770"/>
                      <a:pt x="18723" y="10770"/>
                    </a:cubicBezTo>
                    <a:cubicBezTo>
                      <a:pt x="18868" y="10770"/>
                      <a:pt x="18954" y="10611"/>
                      <a:pt x="18868" y="10495"/>
                    </a:cubicBezTo>
                    <a:cubicBezTo>
                      <a:pt x="15894" y="6251"/>
                      <a:pt x="11664" y="3032"/>
                      <a:pt x="6785" y="1315"/>
                    </a:cubicBezTo>
                    <a:cubicBezTo>
                      <a:pt x="3104" y="15"/>
                      <a:pt x="275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5"/>
              <p:cNvSpPr/>
              <p:nvPr/>
            </p:nvSpPr>
            <p:spPr>
              <a:xfrm>
                <a:off x="3104625" y="4285725"/>
                <a:ext cx="242200" cy="204075"/>
              </a:xfrm>
              <a:custGeom>
                <a:avLst/>
                <a:gdLst/>
                <a:ahLst/>
                <a:cxnLst/>
                <a:rect l="l" t="t" r="r" b="b"/>
                <a:pathLst>
                  <a:path w="9688" h="8163" extrusionOk="0">
                    <a:moveTo>
                      <a:pt x="207" y="1"/>
                    </a:moveTo>
                    <a:cubicBezTo>
                      <a:pt x="145" y="1"/>
                      <a:pt x="84" y="33"/>
                      <a:pt x="44" y="93"/>
                    </a:cubicBezTo>
                    <a:cubicBezTo>
                      <a:pt x="1" y="180"/>
                      <a:pt x="30" y="281"/>
                      <a:pt x="116" y="338"/>
                    </a:cubicBezTo>
                    <a:cubicBezTo>
                      <a:pt x="3119" y="2042"/>
                      <a:pt x="4895" y="3168"/>
                      <a:pt x="9312" y="8090"/>
                    </a:cubicBezTo>
                    <a:cubicBezTo>
                      <a:pt x="9355" y="8134"/>
                      <a:pt x="9398" y="8148"/>
                      <a:pt x="9456" y="8148"/>
                    </a:cubicBezTo>
                    <a:lnTo>
                      <a:pt x="9442" y="8162"/>
                    </a:lnTo>
                    <a:cubicBezTo>
                      <a:pt x="9600" y="8162"/>
                      <a:pt x="9687" y="7975"/>
                      <a:pt x="9586" y="7859"/>
                    </a:cubicBezTo>
                    <a:cubicBezTo>
                      <a:pt x="5111" y="2894"/>
                      <a:pt x="3321" y="1753"/>
                      <a:pt x="290" y="21"/>
                    </a:cubicBezTo>
                    <a:cubicBezTo>
                      <a:pt x="263" y="7"/>
                      <a:pt x="235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5"/>
              <p:cNvSpPr/>
              <p:nvPr/>
            </p:nvSpPr>
            <p:spPr>
              <a:xfrm>
                <a:off x="2565725" y="4197725"/>
                <a:ext cx="620850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24834" h="4321" extrusionOk="0">
                    <a:moveTo>
                      <a:pt x="11294" y="0"/>
                    </a:moveTo>
                    <a:cubicBezTo>
                      <a:pt x="10206" y="0"/>
                      <a:pt x="9187" y="64"/>
                      <a:pt x="8262" y="163"/>
                    </a:cubicBezTo>
                    <a:cubicBezTo>
                      <a:pt x="5490" y="452"/>
                      <a:pt x="2776" y="1116"/>
                      <a:pt x="192" y="2141"/>
                    </a:cubicBezTo>
                    <a:cubicBezTo>
                      <a:pt x="0" y="2217"/>
                      <a:pt x="92" y="2487"/>
                      <a:pt x="266" y="2487"/>
                    </a:cubicBezTo>
                    <a:cubicBezTo>
                      <a:pt x="288" y="2487"/>
                      <a:pt x="312" y="2483"/>
                      <a:pt x="337" y="2473"/>
                    </a:cubicBezTo>
                    <a:cubicBezTo>
                      <a:pt x="2892" y="1448"/>
                      <a:pt x="5577" y="798"/>
                      <a:pt x="8305" y="524"/>
                    </a:cubicBezTo>
                    <a:cubicBezTo>
                      <a:pt x="9216" y="428"/>
                      <a:pt x="10218" y="366"/>
                      <a:pt x="11287" y="366"/>
                    </a:cubicBezTo>
                    <a:cubicBezTo>
                      <a:pt x="15216" y="366"/>
                      <a:pt x="20045" y="1205"/>
                      <a:pt x="24516" y="4292"/>
                    </a:cubicBezTo>
                    <a:cubicBezTo>
                      <a:pt x="24545" y="4306"/>
                      <a:pt x="24588" y="4320"/>
                      <a:pt x="24617" y="4320"/>
                    </a:cubicBezTo>
                    <a:cubicBezTo>
                      <a:pt x="24689" y="4320"/>
                      <a:pt x="24733" y="4292"/>
                      <a:pt x="24776" y="4234"/>
                    </a:cubicBezTo>
                    <a:cubicBezTo>
                      <a:pt x="24834" y="4162"/>
                      <a:pt x="24805" y="4046"/>
                      <a:pt x="24733" y="3988"/>
                    </a:cubicBezTo>
                    <a:cubicBezTo>
                      <a:pt x="20185" y="858"/>
                      <a:pt x="15280" y="0"/>
                      <a:pt x="11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5"/>
              <p:cNvSpPr/>
              <p:nvPr/>
            </p:nvSpPr>
            <p:spPr>
              <a:xfrm>
                <a:off x="3202325" y="4315400"/>
                <a:ext cx="143775" cy="131450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5258" extrusionOk="0">
                    <a:moveTo>
                      <a:pt x="263" y="0"/>
                    </a:moveTo>
                    <a:cubicBezTo>
                      <a:pt x="115" y="0"/>
                      <a:pt x="0" y="206"/>
                      <a:pt x="149" y="321"/>
                    </a:cubicBezTo>
                    <a:cubicBezTo>
                      <a:pt x="193" y="350"/>
                      <a:pt x="3715" y="3150"/>
                      <a:pt x="5404" y="5200"/>
                    </a:cubicBezTo>
                    <a:cubicBezTo>
                      <a:pt x="5433" y="5243"/>
                      <a:pt x="5490" y="5258"/>
                      <a:pt x="5548" y="5258"/>
                    </a:cubicBezTo>
                    <a:cubicBezTo>
                      <a:pt x="5591" y="5258"/>
                      <a:pt x="5620" y="5243"/>
                      <a:pt x="5664" y="5214"/>
                    </a:cubicBezTo>
                    <a:cubicBezTo>
                      <a:pt x="5736" y="5157"/>
                      <a:pt x="5750" y="5041"/>
                      <a:pt x="5678" y="4969"/>
                    </a:cubicBezTo>
                    <a:cubicBezTo>
                      <a:pt x="3960" y="2890"/>
                      <a:pt x="409" y="75"/>
                      <a:pt x="380" y="46"/>
                    </a:cubicBezTo>
                    <a:cubicBezTo>
                      <a:pt x="342" y="14"/>
                      <a:pt x="301" y="0"/>
                      <a:pt x="2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5"/>
              <p:cNvSpPr/>
              <p:nvPr/>
            </p:nvSpPr>
            <p:spPr>
              <a:xfrm>
                <a:off x="2574500" y="4162875"/>
                <a:ext cx="48220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88" h="2149" extrusionOk="0">
                    <a:moveTo>
                      <a:pt x="9960" y="1"/>
                    </a:moveTo>
                    <a:cubicBezTo>
                      <a:pt x="3804" y="1"/>
                      <a:pt x="224" y="1782"/>
                      <a:pt x="173" y="1802"/>
                    </a:cubicBezTo>
                    <a:cubicBezTo>
                      <a:pt x="0" y="1889"/>
                      <a:pt x="58" y="2149"/>
                      <a:pt x="260" y="2149"/>
                    </a:cubicBezTo>
                    <a:cubicBezTo>
                      <a:pt x="274" y="2149"/>
                      <a:pt x="303" y="2149"/>
                      <a:pt x="332" y="2134"/>
                    </a:cubicBezTo>
                    <a:cubicBezTo>
                      <a:pt x="383" y="2104"/>
                      <a:pt x="3902" y="361"/>
                      <a:pt x="9962" y="361"/>
                    </a:cubicBezTo>
                    <a:cubicBezTo>
                      <a:pt x="12538" y="361"/>
                      <a:pt x="15574" y="676"/>
                      <a:pt x="18997" y="1571"/>
                    </a:cubicBezTo>
                    <a:cubicBezTo>
                      <a:pt x="19010" y="1574"/>
                      <a:pt x="19023" y="1575"/>
                      <a:pt x="19035" y="1575"/>
                    </a:cubicBezTo>
                    <a:cubicBezTo>
                      <a:pt x="19223" y="1575"/>
                      <a:pt x="19287" y="1279"/>
                      <a:pt x="19084" y="1225"/>
                    </a:cubicBezTo>
                    <a:cubicBezTo>
                      <a:pt x="15630" y="320"/>
                      <a:pt x="12565" y="1"/>
                      <a:pt x="9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5"/>
              <p:cNvSpPr/>
              <p:nvPr/>
            </p:nvSpPr>
            <p:spPr>
              <a:xfrm>
                <a:off x="3060975" y="4197750"/>
                <a:ext cx="297750" cy="2195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8780" extrusionOk="0">
                    <a:moveTo>
                      <a:pt x="251" y="0"/>
                    </a:moveTo>
                    <a:cubicBezTo>
                      <a:pt x="65" y="0"/>
                      <a:pt x="0" y="299"/>
                      <a:pt x="217" y="350"/>
                    </a:cubicBezTo>
                    <a:cubicBezTo>
                      <a:pt x="274" y="379"/>
                      <a:pt x="6034" y="2399"/>
                      <a:pt x="11549" y="8708"/>
                    </a:cubicBezTo>
                    <a:cubicBezTo>
                      <a:pt x="11577" y="8751"/>
                      <a:pt x="11621" y="8780"/>
                      <a:pt x="11678" y="8780"/>
                    </a:cubicBezTo>
                    <a:cubicBezTo>
                      <a:pt x="11837" y="8766"/>
                      <a:pt x="11909" y="8592"/>
                      <a:pt x="11808" y="8477"/>
                    </a:cubicBezTo>
                    <a:cubicBezTo>
                      <a:pt x="6236" y="2082"/>
                      <a:pt x="390" y="32"/>
                      <a:pt x="332" y="18"/>
                    </a:cubicBezTo>
                    <a:cubicBezTo>
                      <a:pt x="303" y="6"/>
                      <a:pt x="276" y="0"/>
                      <a:pt x="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5"/>
              <p:cNvSpPr/>
              <p:nvPr/>
            </p:nvSpPr>
            <p:spPr>
              <a:xfrm>
                <a:off x="2599025" y="4128050"/>
                <a:ext cx="42410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6964" h="1767" extrusionOk="0">
                    <a:moveTo>
                      <a:pt x="8084" y="0"/>
                    </a:moveTo>
                    <a:cubicBezTo>
                      <a:pt x="2973" y="0"/>
                      <a:pt x="213" y="1400"/>
                      <a:pt x="174" y="1420"/>
                    </a:cubicBezTo>
                    <a:cubicBezTo>
                      <a:pt x="1" y="1506"/>
                      <a:pt x="59" y="1766"/>
                      <a:pt x="261" y="1766"/>
                    </a:cubicBezTo>
                    <a:cubicBezTo>
                      <a:pt x="290" y="1752"/>
                      <a:pt x="318" y="1752"/>
                      <a:pt x="333" y="1737"/>
                    </a:cubicBezTo>
                    <a:cubicBezTo>
                      <a:pt x="372" y="1718"/>
                      <a:pt x="3070" y="359"/>
                      <a:pt x="8079" y="359"/>
                    </a:cubicBezTo>
                    <a:cubicBezTo>
                      <a:pt x="10442" y="359"/>
                      <a:pt x="13319" y="661"/>
                      <a:pt x="16674" y="1550"/>
                    </a:cubicBezTo>
                    <a:cubicBezTo>
                      <a:pt x="16687" y="1553"/>
                      <a:pt x="16701" y="1554"/>
                      <a:pt x="16713" y="1554"/>
                    </a:cubicBezTo>
                    <a:cubicBezTo>
                      <a:pt x="16900" y="1554"/>
                      <a:pt x="16963" y="1271"/>
                      <a:pt x="16760" y="1203"/>
                    </a:cubicBezTo>
                    <a:cubicBezTo>
                      <a:pt x="13379" y="306"/>
                      <a:pt x="10475" y="0"/>
                      <a:pt x="80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5"/>
              <p:cNvSpPr/>
              <p:nvPr/>
            </p:nvSpPr>
            <p:spPr>
              <a:xfrm>
                <a:off x="2630650" y="4092150"/>
                <a:ext cx="735650" cy="294425"/>
              </a:xfrm>
              <a:custGeom>
                <a:avLst/>
                <a:gdLst/>
                <a:ahLst/>
                <a:cxnLst/>
                <a:rect l="l" t="t" r="r" b="b"/>
                <a:pathLst>
                  <a:path w="29426" h="11777" extrusionOk="0">
                    <a:moveTo>
                      <a:pt x="5920" y="1"/>
                    </a:moveTo>
                    <a:cubicBezTo>
                      <a:pt x="4125" y="1"/>
                      <a:pt x="2224" y="159"/>
                      <a:pt x="223" y="517"/>
                    </a:cubicBezTo>
                    <a:cubicBezTo>
                      <a:pt x="1" y="545"/>
                      <a:pt x="45" y="880"/>
                      <a:pt x="267" y="880"/>
                    </a:cubicBezTo>
                    <a:cubicBezTo>
                      <a:pt x="276" y="880"/>
                      <a:pt x="285" y="879"/>
                      <a:pt x="295" y="878"/>
                    </a:cubicBezTo>
                    <a:cubicBezTo>
                      <a:pt x="2273" y="522"/>
                      <a:pt x="4151" y="365"/>
                      <a:pt x="5925" y="365"/>
                    </a:cubicBezTo>
                    <a:cubicBezTo>
                      <a:pt x="12854" y="365"/>
                      <a:pt x="18200" y="2757"/>
                      <a:pt x="21717" y="5021"/>
                    </a:cubicBezTo>
                    <a:cubicBezTo>
                      <a:pt x="26510" y="8110"/>
                      <a:pt x="29050" y="11661"/>
                      <a:pt x="29079" y="11705"/>
                    </a:cubicBezTo>
                    <a:cubicBezTo>
                      <a:pt x="29108" y="11748"/>
                      <a:pt x="29166" y="11777"/>
                      <a:pt x="29224" y="11777"/>
                    </a:cubicBezTo>
                    <a:cubicBezTo>
                      <a:pt x="29267" y="11777"/>
                      <a:pt x="29296" y="11763"/>
                      <a:pt x="29325" y="11734"/>
                    </a:cubicBezTo>
                    <a:cubicBezTo>
                      <a:pt x="29411" y="11676"/>
                      <a:pt x="29426" y="11560"/>
                      <a:pt x="29368" y="11488"/>
                    </a:cubicBezTo>
                    <a:cubicBezTo>
                      <a:pt x="29339" y="11445"/>
                      <a:pt x="26769" y="7851"/>
                      <a:pt x="21919" y="4718"/>
                    </a:cubicBezTo>
                    <a:cubicBezTo>
                      <a:pt x="18355" y="2419"/>
                      <a:pt x="12942" y="1"/>
                      <a:pt x="5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5"/>
              <p:cNvSpPr/>
              <p:nvPr/>
            </p:nvSpPr>
            <p:spPr>
              <a:xfrm>
                <a:off x="2646550" y="4057525"/>
                <a:ext cx="397850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5914" h="2062" extrusionOk="0">
                    <a:moveTo>
                      <a:pt x="5117" y="0"/>
                    </a:moveTo>
                    <a:cubicBezTo>
                      <a:pt x="1915" y="0"/>
                      <a:pt x="299" y="606"/>
                      <a:pt x="179" y="646"/>
                    </a:cubicBezTo>
                    <a:cubicBezTo>
                      <a:pt x="0" y="736"/>
                      <a:pt x="80" y="993"/>
                      <a:pt x="250" y="993"/>
                    </a:cubicBezTo>
                    <a:cubicBezTo>
                      <a:pt x="273" y="993"/>
                      <a:pt x="297" y="989"/>
                      <a:pt x="323" y="978"/>
                    </a:cubicBezTo>
                    <a:cubicBezTo>
                      <a:pt x="347" y="970"/>
                      <a:pt x="1952" y="369"/>
                      <a:pt x="5157" y="369"/>
                    </a:cubicBezTo>
                    <a:cubicBezTo>
                      <a:pt x="7674" y="369"/>
                      <a:pt x="11179" y="740"/>
                      <a:pt x="15682" y="2061"/>
                    </a:cubicBezTo>
                    <a:lnTo>
                      <a:pt x="15726" y="2061"/>
                    </a:lnTo>
                    <a:cubicBezTo>
                      <a:pt x="15812" y="2061"/>
                      <a:pt x="15884" y="2003"/>
                      <a:pt x="15899" y="1931"/>
                    </a:cubicBezTo>
                    <a:cubicBezTo>
                      <a:pt x="15913" y="1845"/>
                      <a:pt x="15870" y="1758"/>
                      <a:pt x="15783" y="1729"/>
                    </a:cubicBezTo>
                    <a:cubicBezTo>
                      <a:pt x="11198" y="382"/>
                      <a:pt x="7658" y="0"/>
                      <a:pt x="5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5"/>
              <p:cNvSpPr/>
              <p:nvPr/>
            </p:nvSpPr>
            <p:spPr>
              <a:xfrm>
                <a:off x="3053025" y="4110375"/>
                <a:ext cx="332775" cy="248425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9937" extrusionOk="0">
                    <a:moveTo>
                      <a:pt x="265" y="1"/>
                    </a:moveTo>
                    <a:cubicBezTo>
                      <a:pt x="86" y="1"/>
                      <a:pt x="1" y="276"/>
                      <a:pt x="203" y="351"/>
                    </a:cubicBezTo>
                    <a:cubicBezTo>
                      <a:pt x="275" y="395"/>
                      <a:pt x="7854" y="3671"/>
                      <a:pt x="12978" y="9864"/>
                    </a:cubicBezTo>
                    <a:cubicBezTo>
                      <a:pt x="13007" y="9908"/>
                      <a:pt x="13065" y="9936"/>
                      <a:pt x="13108" y="9936"/>
                    </a:cubicBezTo>
                    <a:cubicBezTo>
                      <a:pt x="13151" y="9936"/>
                      <a:pt x="13195" y="9922"/>
                      <a:pt x="13224" y="9893"/>
                    </a:cubicBezTo>
                    <a:cubicBezTo>
                      <a:pt x="13310" y="9835"/>
                      <a:pt x="13310" y="9720"/>
                      <a:pt x="13252" y="9633"/>
                    </a:cubicBezTo>
                    <a:cubicBezTo>
                      <a:pt x="8070" y="3368"/>
                      <a:pt x="419" y="63"/>
                      <a:pt x="347" y="19"/>
                    </a:cubicBezTo>
                    <a:cubicBezTo>
                      <a:pt x="318" y="7"/>
                      <a:pt x="291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5"/>
              <p:cNvSpPr/>
              <p:nvPr/>
            </p:nvSpPr>
            <p:spPr>
              <a:xfrm>
                <a:off x="2652450" y="4019200"/>
                <a:ext cx="552525" cy="137500"/>
              </a:xfrm>
              <a:custGeom>
                <a:avLst/>
                <a:gdLst/>
                <a:ahLst/>
                <a:cxnLst/>
                <a:rect l="l" t="t" r="r" b="b"/>
                <a:pathLst>
                  <a:path w="22101" h="5500" extrusionOk="0">
                    <a:moveTo>
                      <a:pt x="4970" y="1"/>
                    </a:moveTo>
                    <a:cubicBezTo>
                      <a:pt x="2026" y="1"/>
                      <a:pt x="201" y="464"/>
                      <a:pt x="159" y="476"/>
                    </a:cubicBezTo>
                    <a:cubicBezTo>
                      <a:pt x="58" y="490"/>
                      <a:pt x="0" y="592"/>
                      <a:pt x="29" y="693"/>
                    </a:cubicBezTo>
                    <a:cubicBezTo>
                      <a:pt x="55" y="770"/>
                      <a:pt x="139" y="825"/>
                      <a:pt x="218" y="825"/>
                    </a:cubicBezTo>
                    <a:cubicBezTo>
                      <a:pt x="228" y="825"/>
                      <a:pt x="237" y="824"/>
                      <a:pt x="246" y="822"/>
                    </a:cubicBezTo>
                    <a:cubicBezTo>
                      <a:pt x="288" y="804"/>
                      <a:pt x="2072" y="351"/>
                      <a:pt x="4956" y="351"/>
                    </a:cubicBezTo>
                    <a:cubicBezTo>
                      <a:pt x="8999" y="351"/>
                      <a:pt x="15202" y="1242"/>
                      <a:pt x="21798" y="5471"/>
                    </a:cubicBezTo>
                    <a:cubicBezTo>
                      <a:pt x="21827" y="5485"/>
                      <a:pt x="21856" y="5500"/>
                      <a:pt x="21899" y="5500"/>
                    </a:cubicBezTo>
                    <a:cubicBezTo>
                      <a:pt x="21957" y="5500"/>
                      <a:pt x="22014" y="5471"/>
                      <a:pt x="22043" y="5413"/>
                    </a:cubicBezTo>
                    <a:cubicBezTo>
                      <a:pt x="22101" y="5341"/>
                      <a:pt x="22072" y="5225"/>
                      <a:pt x="21985" y="5168"/>
                    </a:cubicBezTo>
                    <a:cubicBezTo>
                      <a:pt x="15339" y="899"/>
                      <a:pt x="9070" y="1"/>
                      <a:pt x="4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5"/>
              <p:cNvSpPr/>
              <p:nvPr/>
            </p:nvSpPr>
            <p:spPr>
              <a:xfrm>
                <a:off x="3212925" y="4161000"/>
                <a:ext cx="168175" cy="141150"/>
              </a:xfrm>
              <a:custGeom>
                <a:avLst/>
                <a:gdLst/>
                <a:ahLst/>
                <a:cxnLst/>
                <a:rect l="l" t="t" r="r" b="b"/>
                <a:pathLst>
                  <a:path w="6727" h="5646" extrusionOk="0">
                    <a:moveTo>
                      <a:pt x="273" y="1"/>
                    </a:moveTo>
                    <a:cubicBezTo>
                      <a:pt x="115" y="1"/>
                      <a:pt x="1" y="228"/>
                      <a:pt x="187" y="333"/>
                    </a:cubicBezTo>
                    <a:cubicBezTo>
                      <a:pt x="216" y="362"/>
                      <a:pt x="3796" y="2888"/>
                      <a:pt x="6409" y="5602"/>
                    </a:cubicBezTo>
                    <a:cubicBezTo>
                      <a:pt x="6438" y="5631"/>
                      <a:pt x="6481" y="5645"/>
                      <a:pt x="6539" y="5645"/>
                    </a:cubicBezTo>
                    <a:cubicBezTo>
                      <a:pt x="6582" y="5645"/>
                      <a:pt x="6625" y="5631"/>
                      <a:pt x="6654" y="5602"/>
                    </a:cubicBezTo>
                    <a:cubicBezTo>
                      <a:pt x="6726" y="5530"/>
                      <a:pt x="6726" y="5414"/>
                      <a:pt x="6654" y="5342"/>
                    </a:cubicBezTo>
                    <a:cubicBezTo>
                      <a:pt x="4027" y="2628"/>
                      <a:pt x="433" y="73"/>
                      <a:pt x="389" y="44"/>
                    </a:cubicBezTo>
                    <a:cubicBezTo>
                      <a:pt x="350" y="14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5"/>
              <p:cNvSpPr/>
              <p:nvPr/>
            </p:nvSpPr>
            <p:spPr>
              <a:xfrm>
                <a:off x="3020175" y="4024050"/>
                <a:ext cx="358400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9074" extrusionOk="0">
                    <a:moveTo>
                      <a:pt x="213" y="0"/>
                    </a:moveTo>
                    <a:cubicBezTo>
                      <a:pt x="136" y="0"/>
                      <a:pt x="54" y="52"/>
                      <a:pt x="30" y="123"/>
                    </a:cubicBezTo>
                    <a:cubicBezTo>
                      <a:pt x="1" y="224"/>
                      <a:pt x="59" y="325"/>
                      <a:pt x="145" y="354"/>
                    </a:cubicBezTo>
                    <a:cubicBezTo>
                      <a:pt x="232" y="383"/>
                      <a:pt x="9254" y="3501"/>
                      <a:pt x="13960" y="9001"/>
                    </a:cubicBezTo>
                    <a:cubicBezTo>
                      <a:pt x="14003" y="9044"/>
                      <a:pt x="14047" y="9073"/>
                      <a:pt x="14104" y="9073"/>
                    </a:cubicBezTo>
                    <a:cubicBezTo>
                      <a:pt x="14249" y="9073"/>
                      <a:pt x="14335" y="8886"/>
                      <a:pt x="14234" y="8770"/>
                    </a:cubicBezTo>
                    <a:cubicBezTo>
                      <a:pt x="9471" y="3184"/>
                      <a:pt x="347" y="37"/>
                      <a:pt x="261" y="8"/>
                    </a:cubicBezTo>
                    <a:cubicBezTo>
                      <a:pt x="245" y="3"/>
                      <a:pt x="22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5"/>
              <p:cNvSpPr/>
              <p:nvPr/>
            </p:nvSpPr>
            <p:spPr>
              <a:xfrm>
                <a:off x="2700325" y="3982650"/>
                <a:ext cx="3037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2151" h="1724" extrusionOk="0">
                    <a:moveTo>
                      <a:pt x="2936" y="0"/>
                    </a:moveTo>
                    <a:cubicBezTo>
                      <a:pt x="2023" y="0"/>
                      <a:pt x="1110" y="56"/>
                      <a:pt x="236" y="191"/>
                    </a:cubicBezTo>
                    <a:cubicBezTo>
                      <a:pt x="0" y="219"/>
                      <a:pt x="44" y="554"/>
                      <a:pt x="266" y="554"/>
                    </a:cubicBezTo>
                    <a:cubicBezTo>
                      <a:pt x="275" y="554"/>
                      <a:pt x="284" y="553"/>
                      <a:pt x="294" y="552"/>
                    </a:cubicBezTo>
                    <a:cubicBezTo>
                      <a:pt x="1146" y="421"/>
                      <a:pt x="2037" y="366"/>
                      <a:pt x="2929" y="366"/>
                    </a:cubicBezTo>
                    <a:cubicBezTo>
                      <a:pt x="7327" y="366"/>
                      <a:pt x="11765" y="1695"/>
                      <a:pt x="11813" y="1707"/>
                    </a:cubicBezTo>
                    <a:lnTo>
                      <a:pt x="11871" y="1707"/>
                    </a:lnTo>
                    <a:lnTo>
                      <a:pt x="11871" y="1722"/>
                    </a:lnTo>
                    <a:cubicBezTo>
                      <a:pt x="11881" y="1723"/>
                      <a:pt x="11890" y="1723"/>
                      <a:pt x="11898" y="1723"/>
                    </a:cubicBezTo>
                    <a:cubicBezTo>
                      <a:pt x="12119" y="1723"/>
                      <a:pt x="12151" y="1388"/>
                      <a:pt x="11929" y="1361"/>
                    </a:cubicBezTo>
                    <a:cubicBezTo>
                      <a:pt x="11869" y="1337"/>
                      <a:pt x="7394" y="0"/>
                      <a:pt x="2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5"/>
              <p:cNvSpPr/>
              <p:nvPr/>
            </p:nvSpPr>
            <p:spPr>
              <a:xfrm>
                <a:off x="2735450" y="3944125"/>
                <a:ext cx="6430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25723" h="9860" extrusionOk="0">
                    <a:moveTo>
                      <a:pt x="174" y="0"/>
                    </a:moveTo>
                    <a:cubicBezTo>
                      <a:pt x="73" y="0"/>
                      <a:pt x="0" y="87"/>
                      <a:pt x="0" y="188"/>
                    </a:cubicBezTo>
                    <a:cubicBezTo>
                      <a:pt x="0" y="274"/>
                      <a:pt x="73" y="361"/>
                      <a:pt x="174" y="361"/>
                    </a:cubicBezTo>
                    <a:cubicBezTo>
                      <a:pt x="14739" y="852"/>
                      <a:pt x="25262" y="9715"/>
                      <a:pt x="25378" y="9816"/>
                    </a:cubicBezTo>
                    <a:cubicBezTo>
                      <a:pt x="25405" y="9843"/>
                      <a:pt x="25445" y="9858"/>
                      <a:pt x="25486" y="9859"/>
                    </a:cubicBezTo>
                    <a:lnTo>
                      <a:pt x="25486" y="9859"/>
                    </a:lnTo>
                    <a:cubicBezTo>
                      <a:pt x="25640" y="9853"/>
                      <a:pt x="25722" y="9641"/>
                      <a:pt x="25594" y="9542"/>
                    </a:cubicBezTo>
                    <a:cubicBezTo>
                      <a:pt x="25493" y="9441"/>
                      <a:pt x="14869" y="505"/>
                      <a:pt x="174" y="0"/>
                    </a:cubicBezTo>
                    <a:close/>
                    <a:moveTo>
                      <a:pt x="25486" y="9859"/>
                    </a:moveTo>
                    <a:cubicBezTo>
                      <a:pt x="25484" y="9859"/>
                      <a:pt x="25481" y="9860"/>
                      <a:pt x="25479" y="9860"/>
                    </a:cubicBezTo>
                    <a:lnTo>
                      <a:pt x="25493" y="9860"/>
                    </a:lnTo>
                    <a:cubicBezTo>
                      <a:pt x="25491" y="9860"/>
                      <a:pt x="25488" y="9859"/>
                      <a:pt x="25486" y="98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5"/>
              <p:cNvSpPr/>
              <p:nvPr/>
            </p:nvSpPr>
            <p:spPr>
              <a:xfrm>
                <a:off x="2749525" y="3905150"/>
                <a:ext cx="6236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24945" h="9615" extrusionOk="0">
                    <a:moveTo>
                      <a:pt x="174" y="0"/>
                    </a:moveTo>
                    <a:cubicBezTo>
                      <a:pt x="73" y="0"/>
                      <a:pt x="0" y="87"/>
                      <a:pt x="0" y="188"/>
                    </a:cubicBezTo>
                    <a:cubicBezTo>
                      <a:pt x="0" y="274"/>
                      <a:pt x="73" y="361"/>
                      <a:pt x="174" y="361"/>
                    </a:cubicBezTo>
                    <a:cubicBezTo>
                      <a:pt x="13397" y="1011"/>
                      <a:pt x="24526" y="9484"/>
                      <a:pt x="24642" y="9571"/>
                    </a:cubicBezTo>
                    <a:cubicBezTo>
                      <a:pt x="24671" y="9600"/>
                      <a:pt x="24699" y="9614"/>
                      <a:pt x="24743" y="9614"/>
                    </a:cubicBezTo>
                    <a:cubicBezTo>
                      <a:pt x="24801" y="9614"/>
                      <a:pt x="24844" y="9585"/>
                      <a:pt x="24873" y="9542"/>
                    </a:cubicBezTo>
                    <a:cubicBezTo>
                      <a:pt x="24945" y="9470"/>
                      <a:pt x="24930" y="9354"/>
                      <a:pt x="24844" y="9296"/>
                    </a:cubicBezTo>
                    <a:cubicBezTo>
                      <a:pt x="24743" y="9210"/>
                      <a:pt x="13526" y="65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5"/>
              <p:cNvSpPr/>
              <p:nvPr/>
            </p:nvSpPr>
            <p:spPr>
              <a:xfrm>
                <a:off x="2763600" y="3868650"/>
                <a:ext cx="610650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4426" h="9977" extrusionOk="0">
                    <a:moveTo>
                      <a:pt x="191" y="0"/>
                    </a:moveTo>
                    <a:cubicBezTo>
                      <a:pt x="102" y="0"/>
                      <a:pt x="28" y="69"/>
                      <a:pt x="15" y="161"/>
                    </a:cubicBezTo>
                    <a:cubicBezTo>
                      <a:pt x="0" y="262"/>
                      <a:pt x="87" y="349"/>
                      <a:pt x="188" y="363"/>
                    </a:cubicBezTo>
                    <a:cubicBezTo>
                      <a:pt x="318" y="377"/>
                      <a:pt x="14320" y="1792"/>
                      <a:pt x="24064" y="9934"/>
                    </a:cubicBezTo>
                    <a:cubicBezTo>
                      <a:pt x="24093" y="9963"/>
                      <a:pt x="24136" y="9977"/>
                      <a:pt x="24180" y="9977"/>
                    </a:cubicBezTo>
                    <a:cubicBezTo>
                      <a:pt x="24353" y="9977"/>
                      <a:pt x="24425" y="9775"/>
                      <a:pt x="24295" y="9659"/>
                    </a:cubicBezTo>
                    <a:cubicBezTo>
                      <a:pt x="14465" y="1431"/>
                      <a:pt x="361" y="17"/>
                      <a:pt x="217" y="2"/>
                    </a:cubicBezTo>
                    <a:cubicBezTo>
                      <a:pt x="208" y="1"/>
                      <a:pt x="200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5"/>
              <p:cNvSpPr/>
              <p:nvPr/>
            </p:nvSpPr>
            <p:spPr>
              <a:xfrm>
                <a:off x="2789575" y="3836875"/>
                <a:ext cx="587925" cy="249450"/>
              </a:xfrm>
              <a:custGeom>
                <a:avLst/>
                <a:gdLst/>
                <a:ahLst/>
                <a:cxnLst/>
                <a:rect l="l" t="t" r="r" b="b"/>
                <a:pathLst>
                  <a:path w="23517" h="9978" extrusionOk="0">
                    <a:moveTo>
                      <a:pt x="191" y="1"/>
                    </a:moveTo>
                    <a:cubicBezTo>
                      <a:pt x="100" y="1"/>
                      <a:pt x="15" y="69"/>
                      <a:pt x="15" y="162"/>
                    </a:cubicBezTo>
                    <a:cubicBezTo>
                      <a:pt x="1" y="263"/>
                      <a:pt x="73" y="349"/>
                      <a:pt x="174" y="364"/>
                    </a:cubicBezTo>
                    <a:cubicBezTo>
                      <a:pt x="318" y="378"/>
                      <a:pt x="14840" y="2067"/>
                      <a:pt x="23199" y="9934"/>
                    </a:cubicBezTo>
                    <a:cubicBezTo>
                      <a:pt x="23227" y="9963"/>
                      <a:pt x="23271" y="9978"/>
                      <a:pt x="23328" y="9978"/>
                    </a:cubicBezTo>
                    <a:cubicBezTo>
                      <a:pt x="23372" y="9978"/>
                      <a:pt x="23415" y="9963"/>
                      <a:pt x="23444" y="9934"/>
                    </a:cubicBezTo>
                    <a:cubicBezTo>
                      <a:pt x="23516" y="9862"/>
                      <a:pt x="23516" y="9747"/>
                      <a:pt x="23444" y="9675"/>
                    </a:cubicBezTo>
                    <a:cubicBezTo>
                      <a:pt x="15014" y="1721"/>
                      <a:pt x="362" y="17"/>
                      <a:pt x="217" y="3"/>
                    </a:cubicBezTo>
                    <a:cubicBezTo>
                      <a:pt x="209" y="2"/>
                      <a:pt x="200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5"/>
              <p:cNvSpPr/>
              <p:nvPr/>
            </p:nvSpPr>
            <p:spPr>
              <a:xfrm>
                <a:off x="2814125" y="3804050"/>
                <a:ext cx="560475" cy="235725"/>
              </a:xfrm>
              <a:custGeom>
                <a:avLst/>
                <a:gdLst/>
                <a:ahLst/>
                <a:cxnLst/>
                <a:rect l="l" t="t" r="r" b="b"/>
                <a:pathLst>
                  <a:path w="22419" h="9429" extrusionOk="0">
                    <a:moveTo>
                      <a:pt x="177" y="0"/>
                    </a:moveTo>
                    <a:cubicBezTo>
                      <a:pt x="87" y="0"/>
                      <a:pt x="15" y="69"/>
                      <a:pt x="15" y="161"/>
                    </a:cubicBezTo>
                    <a:cubicBezTo>
                      <a:pt x="0" y="262"/>
                      <a:pt x="73" y="349"/>
                      <a:pt x="174" y="363"/>
                    </a:cubicBezTo>
                    <a:cubicBezTo>
                      <a:pt x="289" y="363"/>
                      <a:pt x="11116" y="1316"/>
                      <a:pt x="22058" y="9385"/>
                    </a:cubicBezTo>
                    <a:cubicBezTo>
                      <a:pt x="22087" y="9414"/>
                      <a:pt x="22115" y="9428"/>
                      <a:pt x="22159" y="9428"/>
                    </a:cubicBezTo>
                    <a:cubicBezTo>
                      <a:pt x="22332" y="9428"/>
                      <a:pt x="22419" y="9198"/>
                      <a:pt x="22274" y="9096"/>
                    </a:cubicBezTo>
                    <a:cubicBezTo>
                      <a:pt x="11246" y="955"/>
                      <a:pt x="318" y="2"/>
                      <a:pt x="202" y="2"/>
                    </a:cubicBezTo>
                    <a:cubicBezTo>
                      <a:pt x="194" y="1"/>
                      <a:pt x="185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5"/>
              <p:cNvSpPr/>
              <p:nvPr/>
            </p:nvSpPr>
            <p:spPr>
              <a:xfrm>
                <a:off x="2850925" y="3772975"/>
                <a:ext cx="511400" cy="222050"/>
              </a:xfrm>
              <a:custGeom>
                <a:avLst/>
                <a:gdLst/>
                <a:ahLst/>
                <a:cxnLst/>
                <a:rect l="l" t="t" r="r" b="b"/>
                <a:pathLst>
                  <a:path w="20456" h="8882" extrusionOk="0">
                    <a:moveTo>
                      <a:pt x="250" y="0"/>
                    </a:moveTo>
                    <a:cubicBezTo>
                      <a:pt x="39" y="0"/>
                      <a:pt x="0" y="324"/>
                      <a:pt x="232" y="365"/>
                    </a:cubicBezTo>
                    <a:cubicBezTo>
                      <a:pt x="347" y="379"/>
                      <a:pt x="12646" y="2645"/>
                      <a:pt x="20095" y="8838"/>
                    </a:cubicBezTo>
                    <a:cubicBezTo>
                      <a:pt x="20124" y="8867"/>
                      <a:pt x="20167" y="8881"/>
                      <a:pt x="20210" y="8881"/>
                    </a:cubicBezTo>
                    <a:cubicBezTo>
                      <a:pt x="20369" y="8881"/>
                      <a:pt x="20456" y="8679"/>
                      <a:pt x="20326" y="8564"/>
                    </a:cubicBezTo>
                    <a:cubicBezTo>
                      <a:pt x="12805" y="2313"/>
                      <a:pt x="419" y="33"/>
                      <a:pt x="289" y="4"/>
                    </a:cubicBezTo>
                    <a:cubicBezTo>
                      <a:pt x="276" y="1"/>
                      <a:pt x="262" y="0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5"/>
              <p:cNvSpPr/>
              <p:nvPr/>
            </p:nvSpPr>
            <p:spPr>
              <a:xfrm>
                <a:off x="2900225" y="3746675"/>
                <a:ext cx="427100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17084" h="7509" extrusionOk="0">
                    <a:moveTo>
                      <a:pt x="239" y="0"/>
                    </a:moveTo>
                    <a:cubicBezTo>
                      <a:pt x="19" y="0"/>
                      <a:pt x="1" y="335"/>
                      <a:pt x="223" y="363"/>
                    </a:cubicBezTo>
                    <a:cubicBezTo>
                      <a:pt x="310" y="363"/>
                      <a:pt x="8740" y="1243"/>
                      <a:pt x="16766" y="7465"/>
                    </a:cubicBezTo>
                    <a:cubicBezTo>
                      <a:pt x="16795" y="7494"/>
                      <a:pt x="16838" y="7508"/>
                      <a:pt x="16881" y="7508"/>
                    </a:cubicBezTo>
                    <a:cubicBezTo>
                      <a:pt x="16939" y="7508"/>
                      <a:pt x="16983" y="7479"/>
                      <a:pt x="17026" y="7436"/>
                    </a:cubicBezTo>
                    <a:cubicBezTo>
                      <a:pt x="17084" y="7364"/>
                      <a:pt x="17069" y="7249"/>
                      <a:pt x="16983" y="7191"/>
                    </a:cubicBezTo>
                    <a:cubicBezTo>
                      <a:pt x="8870" y="897"/>
                      <a:pt x="353" y="2"/>
                      <a:pt x="266" y="2"/>
                    </a:cubicBezTo>
                    <a:cubicBezTo>
                      <a:pt x="257" y="1"/>
                      <a:pt x="248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5"/>
              <p:cNvSpPr/>
              <p:nvPr/>
            </p:nvSpPr>
            <p:spPr>
              <a:xfrm>
                <a:off x="2997325" y="3732950"/>
                <a:ext cx="314850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6022" extrusionOk="0">
                    <a:moveTo>
                      <a:pt x="267" y="1"/>
                    </a:moveTo>
                    <a:cubicBezTo>
                      <a:pt x="45" y="1"/>
                      <a:pt x="1" y="335"/>
                      <a:pt x="237" y="363"/>
                    </a:cubicBezTo>
                    <a:cubicBezTo>
                      <a:pt x="294" y="392"/>
                      <a:pt x="6906" y="1489"/>
                      <a:pt x="12232" y="5979"/>
                    </a:cubicBezTo>
                    <a:cubicBezTo>
                      <a:pt x="12261" y="6008"/>
                      <a:pt x="12305" y="6022"/>
                      <a:pt x="12348" y="6022"/>
                    </a:cubicBezTo>
                    <a:cubicBezTo>
                      <a:pt x="12521" y="6008"/>
                      <a:pt x="12593" y="5805"/>
                      <a:pt x="12463" y="5704"/>
                    </a:cubicBezTo>
                    <a:cubicBezTo>
                      <a:pt x="7050" y="1143"/>
                      <a:pt x="352" y="17"/>
                      <a:pt x="294" y="2"/>
                    </a:cubicBezTo>
                    <a:cubicBezTo>
                      <a:pt x="285" y="1"/>
                      <a:pt x="27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7" name="Google Shape;987;p55"/>
            <p:cNvGrpSpPr/>
            <p:nvPr/>
          </p:nvGrpSpPr>
          <p:grpSpPr>
            <a:xfrm rot="-281921">
              <a:off x="7789652" y="2400641"/>
              <a:ext cx="2465375" cy="2602616"/>
              <a:chOff x="6832540" y="1331129"/>
              <a:chExt cx="3205596" cy="3384043"/>
            </a:xfrm>
          </p:grpSpPr>
          <p:sp>
            <p:nvSpPr>
              <p:cNvPr id="988" name="Google Shape;988;p55"/>
              <p:cNvSpPr/>
              <p:nvPr/>
            </p:nvSpPr>
            <p:spPr>
              <a:xfrm rot="2844767">
                <a:off x="6779601" y="2397667"/>
                <a:ext cx="3311474" cy="1310269"/>
              </a:xfrm>
              <a:custGeom>
                <a:avLst/>
                <a:gdLst/>
                <a:ahLst/>
                <a:cxnLst/>
                <a:rect l="l" t="t" r="r" b="b"/>
                <a:pathLst>
                  <a:path w="57901" h="22910" extrusionOk="0">
                    <a:moveTo>
                      <a:pt x="11866" y="0"/>
                    </a:moveTo>
                    <a:cubicBezTo>
                      <a:pt x="17626" y="0"/>
                      <a:pt x="22418" y="4418"/>
                      <a:pt x="22895" y="10149"/>
                    </a:cubicBezTo>
                    <a:lnTo>
                      <a:pt x="28250" y="10149"/>
                    </a:lnTo>
                    <a:lnTo>
                      <a:pt x="28250" y="9816"/>
                    </a:lnTo>
                    <a:cubicBezTo>
                      <a:pt x="28250" y="9297"/>
                      <a:pt x="28669" y="8864"/>
                      <a:pt x="29189" y="8864"/>
                    </a:cubicBezTo>
                    <a:lnTo>
                      <a:pt x="56948" y="8864"/>
                    </a:lnTo>
                    <a:cubicBezTo>
                      <a:pt x="57468" y="8864"/>
                      <a:pt x="57901" y="9297"/>
                      <a:pt x="57901" y="9816"/>
                    </a:cubicBezTo>
                    <a:lnTo>
                      <a:pt x="57901" y="13050"/>
                    </a:lnTo>
                    <a:cubicBezTo>
                      <a:pt x="57901" y="13570"/>
                      <a:pt x="57468" y="14003"/>
                      <a:pt x="56948" y="14003"/>
                    </a:cubicBezTo>
                    <a:lnTo>
                      <a:pt x="29189" y="14003"/>
                    </a:lnTo>
                    <a:cubicBezTo>
                      <a:pt x="28669" y="14003"/>
                      <a:pt x="28250" y="13570"/>
                      <a:pt x="28250" y="13050"/>
                    </a:cubicBezTo>
                    <a:lnTo>
                      <a:pt x="28250" y="12718"/>
                    </a:lnTo>
                    <a:lnTo>
                      <a:pt x="22808" y="12718"/>
                    </a:lnTo>
                    <a:cubicBezTo>
                      <a:pt x="22173" y="16991"/>
                      <a:pt x="19098" y="20513"/>
                      <a:pt x="14941" y="21711"/>
                    </a:cubicBezTo>
                    <a:cubicBezTo>
                      <a:pt x="10783" y="22909"/>
                      <a:pt x="6308" y="21581"/>
                      <a:pt x="3479" y="18290"/>
                    </a:cubicBezTo>
                    <a:cubicBezTo>
                      <a:pt x="650" y="15013"/>
                      <a:pt x="0" y="10394"/>
                      <a:pt x="1805" y="6453"/>
                    </a:cubicBezTo>
                    <a:cubicBezTo>
                      <a:pt x="3609" y="2527"/>
                      <a:pt x="7535" y="0"/>
                      <a:pt x="11866" y="0"/>
                    </a:cubicBezTo>
                    <a:close/>
                    <a:moveTo>
                      <a:pt x="18362" y="4576"/>
                    </a:moveTo>
                    <a:cubicBezTo>
                      <a:pt x="15258" y="1487"/>
                      <a:pt x="10408" y="996"/>
                      <a:pt x="6770" y="3436"/>
                    </a:cubicBezTo>
                    <a:cubicBezTo>
                      <a:pt x="3118" y="5861"/>
                      <a:pt x="1703" y="10538"/>
                      <a:pt x="3378" y="14580"/>
                    </a:cubicBezTo>
                    <a:cubicBezTo>
                      <a:pt x="5053" y="18622"/>
                      <a:pt x="9354" y="20932"/>
                      <a:pt x="13656" y="20080"/>
                    </a:cubicBezTo>
                    <a:cubicBezTo>
                      <a:pt x="17958" y="19228"/>
                      <a:pt x="21047" y="15461"/>
                      <a:pt x="21047" y="11072"/>
                    </a:cubicBezTo>
                    <a:cubicBezTo>
                      <a:pt x="21047" y="8633"/>
                      <a:pt x="20080" y="6294"/>
                      <a:pt x="18362" y="4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5"/>
              <p:cNvSpPr/>
              <p:nvPr/>
            </p:nvSpPr>
            <p:spPr>
              <a:xfrm rot="2844767">
                <a:off x="7309358" y="1656555"/>
                <a:ext cx="1158367" cy="1158367"/>
              </a:xfrm>
              <a:custGeom>
                <a:avLst/>
                <a:gdLst/>
                <a:ahLst/>
                <a:cxnLst/>
                <a:rect l="l" t="t" r="r" b="b"/>
                <a:pathLst>
                  <a:path w="20254" h="20254" extrusionOk="0">
                    <a:moveTo>
                      <a:pt x="10135" y="1"/>
                    </a:moveTo>
                    <a:cubicBezTo>
                      <a:pt x="4534" y="1"/>
                      <a:pt x="1" y="4533"/>
                      <a:pt x="1" y="10120"/>
                    </a:cubicBezTo>
                    <a:cubicBezTo>
                      <a:pt x="1" y="15721"/>
                      <a:pt x="4534" y="20254"/>
                      <a:pt x="10135" y="20254"/>
                    </a:cubicBezTo>
                    <a:cubicBezTo>
                      <a:pt x="15721" y="20254"/>
                      <a:pt x="20254" y="15721"/>
                      <a:pt x="20254" y="10120"/>
                    </a:cubicBezTo>
                    <a:cubicBezTo>
                      <a:pt x="20254" y="4533"/>
                      <a:pt x="15721" y="1"/>
                      <a:pt x="10135" y="1"/>
                    </a:cubicBezTo>
                    <a:close/>
                  </a:path>
                </a:pathLst>
              </a:custGeom>
              <a:solidFill>
                <a:srgbClr val="FFFFFF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5"/>
              <p:cNvSpPr/>
              <p:nvPr/>
            </p:nvSpPr>
            <p:spPr>
              <a:xfrm rot="2844767">
                <a:off x="8148937" y="2911179"/>
                <a:ext cx="799258" cy="146183"/>
              </a:xfrm>
              <a:custGeom>
                <a:avLst/>
                <a:gdLst/>
                <a:ahLst/>
                <a:cxnLst/>
                <a:rect l="l" t="t" r="r" b="b"/>
                <a:pathLst>
                  <a:path w="13975" h="2556" extrusionOk="0">
                    <a:moveTo>
                      <a:pt x="1" y="0"/>
                    </a:moveTo>
                    <a:lnTo>
                      <a:pt x="1" y="2556"/>
                    </a:lnTo>
                    <a:lnTo>
                      <a:pt x="13975" y="2556"/>
                    </a:ln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5"/>
              <p:cNvSpPr/>
              <p:nvPr/>
            </p:nvSpPr>
            <p:spPr>
              <a:xfrm rot="2844767">
                <a:off x="7232729" y="1603023"/>
                <a:ext cx="1278928" cy="1230543"/>
              </a:xfrm>
              <a:custGeom>
                <a:avLst/>
                <a:gdLst/>
                <a:ahLst/>
                <a:cxnLst/>
                <a:rect l="l" t="t" r="r" b="b"/>
                <a:pathLst>
                  <a:path w="22362" h="21516" extrusionOk="0">
                    <a:moveTo>
                      <a:pt x="11607" y="1263"/>
                    </a:moveTo>
                    <a:cubicBezTo>
                      <a:pt x="16847" y="1263"/>
                      <a:pt x="21091" y="5507"/>
                      <a:pt x="21105" y="10761"/>
                    </a:cubicBezTo>
                    <a:cubicBezTo>
                      <a:pt x="21105" y="14601"/>
                      <a:pt x="18781" y="18066"/>
                      <a:pt x="15244" y="19538"/>
                    </a:cubicBezTo>
                    <a:cubicBezTo>
                      <a:pt x="14071" y="20020"/>
                      <a:pt x="12840" y="20254"/>
                      <a:pt x="11619" y="20254"/>
                    </a:cubicBezTo>
                    <a:cubicBezTo>
                      <a:pt x="9144" y="20254"/>
                      <a:pt x="6712" y="19291"/>
                      <a:pt x="4894" y="17474"/>
                    </a:cubicBezTo>
                    <a:cubicBezTo>
                      <a:pt x="2180" y="14760"/>
                      <a:pt x="1358" y="10675"/>
                      <a:pt x="2830" y="7124"/>
                    </a:cubicBezTo>
                    <a:cubicBezTo>
                      <a:pt x="4302" y="3573"/>
                      <a:pt x="7767" y="1263"/>
                      <a:pt x="11607" y="1263"/>
                    </a:cubicBezTo>
                    <a:close/>
                    <a:moveTo>
                      <a:pt x="11612" y="0"/>
                    </a:moveTo>
                    <a:cubicBezTo>
                      <a:pt x="8810" y="0"/>
                      <a:pt x="6058" y="1095"/>
                      <a:pt x="3999" y="3154"/>
                    </a:cubicBezTo>
                    <a:cubicBezTo>
                      <a:pt x="924" y="6229"/>
                      <a:pt x="1" y="10848"/>
                      <a:pt x="1661" y="14875"/>
                    </a:cubicBezTo>
                    <a:cubicBezTo>
                      <a:pt x="3335" y="18889"/>
                      <a:pt x="7247" y="21516"/>
                      <a:pt x="11607" y="21516"/>
                    </a:cubicBezTo>
                    <a:cubicBezTo>
                      <a:pt x="17540" y="21516"/>
                      <a:pt x="22361" y="16694"/>
                      <a:pt x="22361" y="10761"/>
                    </a:cubicBezTo>
                    <a:cubicBezTo>
                      <a:pt x="22361" y="6402"/>
                      <a:pt x="19734" y="2490"/>
                      <a:pt x="15721" y="815"/>
                    </a:cubicBezTo>
                    <a:cubicBezTo>
                      <a:pt x="14390" y="267"/>
                      <a:pt x="12995" y="0"/>
                      <a:pt x="116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5"/>
              <p:cNvSpPr/>
              <p:nvPr/>
            </p:nvSpPr>
            <p:spPr>
              <a:xfrm rot="2844767">
                <a:off x="7682062" y="1721532"/>
                <a:ext cx="438434" cy="437633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7652" extrusionOk="0">
                    <a:moveTo>
                      <a:pt x="7493" y="0"/>
                    </a:moveTo>
                    <a:cubicBezTo>
                      <a:pt x="3364" y="0"/>
                      <a:pt x="15" y="3349"/>
                      <a:pt x="1" y="7478"/>
                    </a:cubicBezTo>
                    <a:cubicBezTo>
                      <a:pt x="1" y="7579"/>
                      <a:pt x="87" y="7651"/>
                      <a:pt x="188" y="7651"/>
                    </a:cubicBezTo>
                    <a:cubicBezTo>
                      <a:pt x="275" y="7651"/>
                      <a:pt x="362" y="7579"/>
                      <a:pt x="362" y="7478"/>
                    </a:cubicBezTo>
                    <a:cubicBezTo>
                      <a:pt x="362" y="3551"/>
                      <a:pt x="3552" y="361"/>
                      <a:pt x="7493" y="347"/>
                    </a:cubicBezTo>
                    <a:cubicBezTo>
                      <a:pt x="7666" y="304"/>
                      <a:pt x="7666" y="58"/>
                      <a:pt x="74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5"/>
              <p:cNvSpPr/>
              <p:nvPr/>
            </p:nvSpPr>
            <p:spPr>
              <a:xfrm rot="2844767">
                <a:off x="8215108" y="3432359"/>
                <a:ext cx="1695857" cy="293166"/>
              </a:xfrm>
              <a:custGeom>
                <a:avLst/>
                <a:gdLst/>
                <a:ahLst/>
                <a:cxnLst/>
                <a:rect l="l" t="t" r="r" b="b"/>
                <a:pathLst>
                  <a:path w="29652" h="5126" extrusionOk="0">
                    <a:moveTo>
                      <a:pt x="939" y="1"/>
                    </a:moveTo>
                    <a:cubicBezTo>
                      <a:pt x="420" y="1"/>
                      <a:pt x="1" y="419"/>
                      <a:pt x="1" y="953"/>
                    </a:cubicBezTo>
                    <a:lnTo>
                      <a:pt x="1" y="4173"/>
                    </a:lnTo>
                    <a:cubicBezTo>
                      <a:pt x="1" y="4707"/>
                      <a:pt x="420" y="5125"/>
                      <a:pt x="939" y="5125"/>
                    </a:cubicBezTo>
                    <a:lnTo>
                      <a:pt x="28699" y="5125"/>
                    </a:lnTo>
                    <a:cubicBezTo>
                      <a:pt x="29218" y="5125"/>
                      <a:pt x="29651" y="4707"/>
                      <a:pt x="29651" y="4173"/>
                    </a:cubicBezTo>
                    <a:lnTo>
                      <a:pt x="29651" y="953"/>
                    </a:lnTo>
                    <a:cubicBezTo>
                      <a:pt x="29651" y="419"/>
                      <a:pt x="29218" y="1"/>
                      <a:pt x="286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56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996" name="Google Shape;996;p56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6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6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6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6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6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6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6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6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6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6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6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6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6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6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6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6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6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6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6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56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21" name="Google Shape;1021;p56"/>
          <p:cNvGrpSpPr/>
          <p:nvPr/>
        </p:nvGrpSpPr>
        <p:grpSpPr>
          <a:xfrm>
            <a:off x="8217336" y="3922806"/>
            <a:ext cx="1516406" cy="1735444"/>
            <a:chOff x="6470065" y="1016079"/>
            <a:chExt cx="2673966" cy="3060207"/>
          </a:xfrm>
        </p:grpSpPr>
        <p:sp>
          <p:nvSpPr>
            <p:cNvPr id="1022" name="Google Shape;1022;p56"/>
            <p:cNvSpPr/>
            <p:nvPr/>
          </p:nvSpPr>
          <p:spPr>
            <a:xfrm rot="-1129828">
              <a:off x="6781843" y="1599452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6"/>
            <p:cNvSpPr/>
            <p:nvPr/>
          </p:nvSpPr>
          <p:spPr>
            <a:xfrm rot="-1129828">
              <a:off x="6822901" y="1720242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6"/>
            <p:cNvSpPr/>
            <p:nvPr/>
          </p:nvSpPr>
          <p:spPr>
            <a:xfrm rot="-1129828">
              <a:off x="6863850" y="1840322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6"/>
            <p:cNvSpPr/>
            <p:nvPr/>
          </p:nvSpPr>
          <p:spPr>
            <a:xfrm rot="-1129828">
              <a:off x="6904782" y="1960353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6"/>
            <p:cNvSpPr/>
            <p:nvPr/>
          </p:nvSpPr>
          <p:spPr>
            <a:xfrm rot="-1129828">
              <a:off x="6945849" y="2080414"/>
              <a:ext cx="1534956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6"/>
            <p:cNvSpPr/>
            <p:nvPr/>
          </p:nvSpPr>
          <p:spPr>
            <a:xfrm rot="-1129828">
              <a:off x="6986790" y="2200443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6"/>
            <p:cNvSpPr/>
            <p:nvPr/>
          </p:nvSpPr>
          <p:spPr>
            <a:xfrm rot="-1129828">
              <a:off x="7027739" y="2320524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6"/>
            <p:cNvSpPr/>
            <p:nvPr/>
          </p:nvSpPr>
          <p:spPr>
            <a:xfrm rot="-1129828">
              <a:off x="7068797" y="2441314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6"/>
            <p:cNvSpPr/>
            <p:nvPr/>
          </p:nvSpPr>
          <p:spPr>
            <a:xfrm rot="-1129828">
              <a:off x="7109747" y="2561394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6"/>
            <p:cNvSpPr/>
            <p:nvPr/>
          </p:nvSpPr>
          <p:spPr>
            <a:xfrm rot="-1129828">
              <a:off x="7150679" y="2681425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6"/>
            <p:cNvSpPr/>
            <p:nvPr/>
          </p:nvSpPr>
          <p:spPr>
            <a:xfrm rot="-1129828">
              <a:off x="7191746" y="2801486"/>
              <a:ext cx="1534956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6"/>
            <p:cNvSpPr/>
            <p:nvPr/>
          </p:nvSpPr>
          <p:spPr>
            <a:xfrm rot="-1129828">
              <a:off x="7232687" y="2921515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6"/>
            <p:cNvSpPr/>
            <p:nvPr/>
          </p:nvSpPr>
          <p:spPr>
            <a:xfrm rot="-1129828">
              <a:off x="7273636" y="3041596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6"/>
            <p:cNvSpPr/>
            <p:nvPr/>
          </p:nvSpPr>
          <p:spPr>
            <a:xfrm rot="-1129828">
              <a:off x="7314694" y="3162386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6"/>
            <p:cNvSpPr/>
            <p:nvPr/>
          </p:nvSpPr>
          <p:spPr>
            <a:xfrm rot="-1129828">
              <a:off x="7355643" y="3282466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6"/>
            <p:cNvSpPr/>
            <p:nvPr/>
          </p:nvSpPr>
          <p:spPr>
            <a:xfrm rot="-1129828">
              <a:off x="7396576" y="3402497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6"/>
            <p:cNvSpPr/>
            <p:nvPr/>
          </p:nvSpPr>
          <p:spPr>
            <a:xfrm rot="-1129828">
              <a:off x="7437525" y="3522577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6"/>
            <p:cNvSpPr/>
            <p:nvPr/>
          </p:nvSpPr>
          <p:spPr>
            <a:xfrm rot="-1129828">
              <a:off x="6832420" y="1261923"/>
              <a:ext cx="1949256" cy="2568521"/>
            </a:xfrm>
            <a:custGeom>
              <a:avLst/>
              <a:gdLst/>
              <a:ahLst/>
              <a:cxnLst/>
              <a:rect l="l" t="t" r="r" b="b"/>
              <a:pathLst>
                <a:path w="37489" h="49399" extrusionOk="0">
                  <a:moveTo>
                    <a:pt x="2344" y="2113"/>
                  </a:moveTo>
                  <a:cubicBezTo>
                    <a:pt x="2656" y="2113"/>
                    <a:pt x="2959" y="2358"/>
                    <a:pt x="2959" y="2729"/>
                  </a:cubicBezTo>
                  <a:cubicBezTo>
                    <a:pt x="2959" y="3061"/>
                    <a:pt x="2685" y="3335"/>
                    <a:pt x="2339" y="3335"/>
                  </a:cubicBezTo>
                  <a:cubicBezTo>
                    <a:pt x="1805" y="3335"/>
                    <a:pt x="1530" y="2671"/>
                    <a:pt x="1920" y="2296"/>
                  </a:cubicBezTo>
                  <a:cubicBezTo>
                    <a:pt x="2042" y="2170"/>
                    <a:pt x="2194" y="2113"/>
                    <a:pt x="2344" y="2113"/>
                  </a:cubicBezTo>
                  <a:close/>
                  <a:moveTo>
                    <a:pt x="2344" y="4553"/>
                  </a:moveTo>
                  <a:cubicBezTo>
                    <a:pt x="2656" y="4553"/>
                    <a:pt x="2959" y="4798"/>
                    <a:pt x="2959" y="5169"/>
                  </a:cubicBezTo>
                  <a:cubicBezTo>
                    <a:pt x="2959" y="5501"/>
                    <a:pt x="2685" y="5775"/>
                    <a:pt x="2339" y="5775"/>
                  </a:cubicBezTo>
                  <a:cubicBezTo>
                    <a:pt x="1805" y="5775"/>
                    <a:pt x="1530" y="5111"/>
                    <a:pt x="1920" y="4736"/>
                  </a:cubicBezTo>
                  <a:cubicBezTo>
                    <a:pt x="2042" y="4609"/>
                    <a:pt x="2194" y="4553"/>
                    <a:pt x="2344" y="4553"/>
                  </a:cubicBezTo>
                  <a:close/>
                  <a:moveTo>
                    <a:pt x="2339" y="6992"/>
                  </a:moveTo>
                  <a:cubicBezTo>
                    <a:pt x="2656" y="6992"/>
                    <a:pt x="2959" y="7238"/>
                    <a:pt x="2959" y="7608"/>
                  </a:cubicBezTo>
                  <a:cubicBezTo>
                    <a:pt x="2959" y="7940"/>
                    <a:pt x="2685" y="8215"/>
                    <a:pt x="2339" y="8215"/>
                  </a:cubicBezTo>
                  <a:cubicBezTo>
                    <a:pt x="1805" y="8215"/>
                    <a:pt x="1530" y="7565"/>
                    <a:pt x="1906" y="7175"/>
                  </a:cubicBezTo>
                  <a:cubicBezTo>
                    <a:pt x="2032" y="7049"/>
                    <a:pt x="2187" y="6992"/>
                    <a:pt x="2339" y="6992"/>
                  </a:cubicBezTo>
                  <a:close/>
                  <a:moveTo>
                    <a:pt x="2344" y="9432"/>
                  </a:moveTo>
                  <a:cubicBezTo>
                    <a:pt x="2656" y="9432"/>
                    <a:pt x="2959" y="9677"/>
                    <a:pt x="2959" y="10048"/>
                  </a:cubicBezTo>
                  <a:cubicBezTo>
                    <a:pt x="2959" y="10394"/>
                    <a:pt x="2685" y="10654"/>
                    <a:pt x="2339" y="10654"/>
                  </a:cubicBezTo>
                  <a:cubicBezTo>
                    <a:pt x="2333" y="10654"/>
                    <a:pt x="2327" y="10654"/>
                    <a:pt x="2322" y="10654"/>
                  </a:cubicBezTo>
                  <a:cubicBezTo>
                    <a:pt x="1799" y="10654"/>
                    <a:pt x="1534" y="10000"/>
                    <a:pt x="1920" y="9615"/>
                  </a:cubicBezTo>
                  <a:cubicBezTo>
                    <a:pt x="2042" y="9488"/>
                    <a:pt x="2194" y="9432"/>
                    <a:pt x="2344" y="9432"/>
                  </a:cubicBezTo>
                  <a:close/>
                  <a:moveTo>
                    <a:pt x="2343" y="11878"/>
                  </a:moveTo>
                  <a:cubicBezTo>
                    <a:pt x="2656" y="11878"/>
                    <a:pt x="2959" y="12117"/>
                    <a:pt x="2959" y="12487"/>
                  </a:cubicBezTo>
                  <a:cubicBezTo>
                    <a:pt x="2959" y="12834"/>
                    <a:pt x="2685" y="13108"/>
                    <a:pt x="2339" y="13108"/>
                  </a:cubicBezTo>
                  <a:cubicBezTo>
                    <a:pt x="1805" y="13108"/>
                    <a:pt x="1530" y="12444"/>
                    <a:pt x="1920" y="12054"/>
                  </a:cubicBezTo>
                  <a:cubicBezTo>
                    <a:pt x="2042" y="11933"/>
                    <a:pt x="2194" y="11878"/>
                    <a:pt x="2343" y="11878"/>
                  </a:cubicBezTo>
                  <a:close/>
                  <a:moveTo>
                    <a:pt x="2333" y="14320"/>
                  </a:moveTo>
                  <a:cubicBezTo>
                    <a:pt x="2652" y="14320"/>
                    <a:pt x="2959" y="14564"/>
                    <a:pt x="2959" y="14927"/>
                  </a:cubicBezTo>
                  <a:cubicBezTo>
                    <a:pt x="2959" y="15273"/>
                    <a:pt x="2685" y="15548"/>
                    <a:pt x="2339" y="15548"/>
                  </a:cubicBezTo>
                  <a:cubicBezTo>
                    <a:pt x="1805" y="15548"/>
                    <a:pt x="1530" y="14884"/>
                    <a:pt x="1906" y="14494"/>
                  </a:cubicBezTo>
                  <a:cubicBezTo>
                    <a:pt x="2030" y="14374"/>
                    <a:pt x="2183" y="14320"/>
                    <a:pt x="2333" y="14320"/>
                  </a:cubicBezTo>
                  <a:close/>
                  <a:moveTo>
                    <a:pt x="2344" y="16765"/>
                  </a:moveTo>
                  <a:cubicBezTo>
                    <a:pt x="2656" y="16765"/>
                    <a:pt x="2959" y="17010"/>
                    <a:pt x="2959" y="17381"/>
                  </a:cubicBezTo>
                  <a:cubicBezTo>
                    <a:pt x="2959" y="17713"/>
                    <a:pt x="2685" y="17987"/>
                    <a:pt x="2339" y="17987"/>
                  </a:cubicBezTo>
                  <a:cubicBezTo>
                    <a:pt x="1805" y="17987"/>
                    <a:pt x="1530" y="17323"/>
                    <a:pt x="1920" y="16948"/>
                  </a:cubicBezTo>
                  <a:cubicBezTo>
                    <a:pt x="2042" y="16822"/>
                    <a:pt x="2194" y="16765"/>
                    <a:pt x="2344" y="16765"/>
                  </a:cubicBezTo>
                  <a:close/>
                  <a:moveTo>
                    <a:pt x="2344" y="19205"/>
                  </a:moveTo>
                  <a:cubicBezTo>
                    <a:pt x="2656" y="19205"/>
                    <a:pt x="2959" y="19450"/>
                    <a:pt x="2959" y="19821"/>
                  </a:cubicBezTo>
                  <a:cubicBezTo>
                    <a:pt x="2959" y="20153"/>
                    <a:pt x="2685" y="20427"/>
                    <a:pt x="2339" y="20427"/>
                  </a:cubicBezTo>
                  <a:cubicBezTo>
                    <a:pt x="1805" y="20427"/>
                    <a:pt x="1530" y="19763"/>
                    <a:pt x="1920" y="19388"/>
                  </a:cubicBezTo>
                  <a:cubicBezTo>
                    <a:pt x="2042" y="19261"/>
                    <a:pt x="2194" y="19205"/>
                    <a:pt x="2344" y="19205"/>
                  </a:cubicBezTo>
                  <a:close/>
                  <a:moveTo>
                    <a:pt x="2339" y="21644"/>
                  </a:moveTo>
                  <a:cubicBezTo>
                    <a:pt x="2656" y="21644"/>
                    <a:pt x="2959" y="21890"/>
                    <a:pt x="2959" y="22260"/>
                  </a:cubicBezTo>
                  <a:cubicBezTo>
                    <a:pt x="2959" y="22592"/>
                    <a:pt x="2685" y="22866"/>
                    <a:pt x="2339" y="22866"/>
                  </a:cubicBezTo>
                  <a:cubicBezTo>
                    <a:pt x="1805" y="22866"/>
                    <a:pt x="1530" y="22217"/>
                    <a:pt x="1906" y="21827"/>
                  </a:cubicBezTo>
                  <a:cubicBezTo>
                    <a:pt x="2032" y="21701"/>
                    <a:pt x="2187" y="21644"/>
                    <a:pt x="2339" y="21644"/>
                  </a:cubicBezTo>
                  <a:close/>
                  <a:moveTo>
                    <a:pt x="2344" y="24084"/>
                  </a:moveTo>
                  <a:cubicBezTo>
                    <a:pt x="2656" y="24084"/>
                    <a:pt x="2959" y="24329"/>
                    <a:pt x="2959" y="24700"/>
                  </a:cubicBezTo>
                  <a:cubicBezTo>
                    <a:pt x="2959" y="25046"/>
                    <a:pt x="2685" y="25306"/>
                    <a:pt x="2339" y="25306"/>
                  </a:cubicBezTo>
                  <a:cubicBezTo>
                    <a:pt x="2333" y="25306"/>
                    <a:pt x="2327" y="25306"/>
                    <a:pt x="2322" y="25306"/>
                  </a:cubicBezTo>
                  <a:cubicBezTo>
                    <a:pt x="1799" y="25306"/>
                    <a:pt x="1534" y="24652"/>
                    <a:pt x="1920" y="24267"/>
                  </a:cubicBezTo>
                  <a:cubicBezTo>
                    <a:pt x="2042" y="24140"/>
                    <a:pt x="2194" y="24084"/>
                    <a:pt x="2344" y="24084"/>
                  </a:cubicBezTo>
                  <a:close/>
                  <a:moveTo>
                    <a:pt x="2343" y="26530"/>
                  </a:moveTo>
                  <a:cubicBezTo>
                    <a:pt x="2656" y="26530"/>
                    <a:pt x="2959" y="26769"/>
                    <a:pt x="2959" y="27139"/>
                  </a:cubicBezTo>
                  <a:cubicBezTo>
                    <a:pt x="2959" y="27486"/>
                    <a:pt x="2685" y="27760"/>
                    <a:pt x="2339" y="27760"/>
                  </a:cubicBezTo>
                  <a:cubicBezTo>
                    <a:pt x="1805" y="27760"/>
                    <a:pt x="1530" y="27096"/>
                    <a:pt x="1920" y="26706"/>
                  </a:cubicBezTo>
                  <a:cubicBezTo>
                    <a:pt x="2042" y="26585"/>
                    <a:pt x="2194" y="26530"/>
                    <a:pt x="2343" y="26530"/>
                  </a:cubicBezTo>
                  <a:close/>
                  <a:moveTo>
                    <a:pt x="2339" y="28969"/>
                  </a:moveTo>
                  <a:cubicBezTo>
                    <a:pt x="2656" y="28969"/>
                    <a:pt x="2959" y="29208"/>
                    <a:pt x="2959" y="29579"/>
                  </a:cubicBezTo>
                  <a:cubicBezTo>
                    <a:pt x="2959" y="29925"/>
                    <a:pt x="2685" y="30200"/>
                    <a:pt x="2339" y="30200"/>
                  </a:cubicBezTo>
                  <a:cubicBezTo>
                    <a:pt x="1805" y="30200"/>
                    <a:pt x="1530" y="29536"/>
                    <a:pt x="1906" y="29146"/>
                  </a:cubicBezTo>
                  <a:cubicBezTo>
                    <a:pt x="2032" y="29024"/>
                    <a:pt x="2187" y="28969"/>
                    <a:pt x="2339" y="28969"/>
                  </a:cubicBezTo>
                  <a:close/>
                  <a:moveTo>
                    <a:pt x="2344" y="31417"/>
                  </a:moveTo>
                  <a:cubicBezTo>
                    <a:pt x="2656" y="31417"/>
                    <a:pt x="2959" y="31662"/>
                    <a:pt x="2959" y="32033"/>
                  </a:cubicBezTo>
                  <a:cubicBezTo>
                    <a:pt x="2959" y="32365"/>
                    <a:pt x="2685" y="32654"/>
                    <a:pt x="2339" y="32654"/>
                  </a:cubicBezTo>
                  <a:lnTo>
                    <a:pt x="2339" y="32639"/>
                  </a:lnTo>
                  <a:cubicBezTo>
                    <a:pt x="1805" y="32639"/>
                    <a:pt x="1530" y="31975"/>
                    <a:pt x="1920" y="31600"/>
                  </a:cubicBezTo>
                  <a:cubicBezTo>
                    <a:pt x="2042" y="31473"/>
                    <a:pt x="2194" y="31417"/>
                    <a:pt x="2344" y="31417"/>
                  </a:cubicBezTo>
                  <a:close/>
                  <a:moveTo>
                    <a:pt x="2344" y="33857"/>
                  </a:moveTo>
                  <a:cubicBezTo>
                    <a:pt x="2656" y="33857"/>
                    <a:pt x="2959" y="34102"/>
                    <a:pt x="2959" y="34473"/>
                  </a:cubicBezTo>
                  <a:cubicBezTo>
                    <a:pt x="2959" y="34805"/>
                    <a:pt x="2685" y="35079"/>
                    <a:pt x="2339" y="35079"/>
                  </a:cubicBezTo>
                  <a:cubicBezTo>
                    <a:pt x="1805" y="35079"/>
                    <a:pt x="1530" y="34415"/>
                    <a:pt x="1920" y="34040"/>
                  </a:cubicBezTo>
                  <a:cubicBezTo>
                    <a:pt x="2042" y="33913"/>
                    <a:pt x="2194" y="33857"/>
                    <a:pt x="2344" y="33857"/>
                  </a:cubicBezTo>
                  <a:close/>
                  <a:moveTo>
                    <a:pt x="2339" y="36296"/>
                  </a:moveTo>
                  <a:cubicBezTo>
                    <a:pt x="2656" y="36296"/>
                    <a:pt x="2959" y="36542"/>
                    <a:pt x="2959" y="36912"/>
                  </a:cubicBezTo>
                  <a:cubicBezTo>
                    <a:pt x="2959" y="37244"/>
                    <a:pt x="2685" y="37518"/>
                    <a:pt x="2339" y="37518"/>
                  </a:cubicBezTo>
                  <a:cubicBezTo>
                    <a:pt x="1805" y="37518"/>
                    <a:pt x="1530" y="36869"/>
                    <a:pt x="1906" y="36479"/>
                  </a:cubicBezTo>
                  <a:cubicBezTo>
                    <a:pt x="2032" y="36353"/>
                    <a:pt x="2187" y="36296"/>
                    <a:pt x="2339" y="36296"/>
                  </a:cubicBezTo>
                  <a:close/>
                  <a:moveTo>
                    <a:pt x="2344" y="38736"/>
                  </a:moveTo>
                  <a:cubicBezTo>
                    <a:pt x="2656" y="38736"/>
                    <a:pt x="2959" y="38981"/>
                    <a:pt x="2959" y="39352"/>
                  </a:cubicBezTo>
                  <a:cubicBezTo>
                    <a:pt x="2959" y="39698"/>
                    <a:pt x="2685" y="39958"/>
                    <a:pt x="2339" y="39958"/>
                  </a:cubicBezTo>
                  <a:cubicBezTo>
                    <a:pt x="2333" y="39958"/>
                    <a:pt x="2327" y="39958"/>
                    <a:pt x="2322" y="39958"/>
                  </a:cubicBezTo>
                  <a:cubicBezTo>
                    <a:pt x="1799" y="39958"/>
                    <a:pt x="1534" y="39304"/>
                    <a:pt x="1920" y="38919"/>
                  </a:cubicBezTo>
                  <a:cubicBezTo>
                    <a:pt x="2042" y="38792"/>
                    <a:pt x="2194" y="38736"/>
                    <a:pt x="2344" y="38736"/>
                  </a:cubicBezTo>
                  <a:close/>
                  <a:moveTo>
                    <a:pt x="2343" y="41182"/>
                  </a:moveTo>
                  <a:cubicBezTo>
                    <a:pt x="2656" y="41182"/>
                    <a:pt x="2959" y="41421"/>
                    <a:pt x="2959" y="41791"/>
                  </a:cubicBezTo>
                  <a:cubicBezTo>
                    <a:pt x="2959" y="42138"/>
                    <a:pt x="2685" y="42412"/>
                    <a:pt x="2339" y="42412"/>
                  </a:cubicBezTo>
                  <a:cubicBezTo>
                    <a:pt x="1805" y="42412"/>
                    <a:pt x="1530" y="41748"/>
                    <a:pt x="1920" y="41358"/>
                  </a:cubicBezTo>
                  <a:cubicBezTo>
                    <a:pt x="2042" y="41237"/>
                    <a:pt x="2194" y="41182"/>
                    <a:pt x="2343" y="41182"/>
                  </a:cubicBezTo>
                  <a:close/>
                  <a:moveTo>
                    <a:pt x="2337" y="43624"/>
                  </a:moveTo>
                  <a:cubicBezTo>
                    <a:pt x="2652" y="43624"/>
                    <a:pt x="2959" y="43867"/>
                    <a:pt x="2959" y="44231"/>
                  </a:cubicBezTo>
                  <a:cubicBezTo>
                    <a:pt x="2959" y="44577"/>
                    <a:pt x="2685" y="44852"/>
                    <a:pt x="2339" y="44852"/>
                  </a:cubicBezTo>
                  <a:cubicBezTo>
                    <a:pt x="1805" y="44852"/>
                    <a:pt x="1530" y="44188"/>
                    <a:pt x="1920" y="43798"/>
                  </a:cubicBezTo>
                  <a:cubicBezTo>
                    <a:pt x="2040" y="43678"/>
                    <a:pt x="2189" y="43624"/>
                    <a:pt x="2337" y="43624"/>
                  </a:cubicBezTo>
                  <a:close/>
                  <a:moveTo>
                    <a:pt x="2344" y="46069"/>
                  </a:moveTo>
                  <a:cubicBezTo>
                    <a:pt x="2656" y="46069"/>
                    <a:pt x="2959" y="46314"/>
                    <a:pt x="2959" y="46685"/>
                  </a:cubicBezTo>
                  <a:cubicBezTo>
                    <a:pt x="2959" y="47017"/>
                    <a:pt x="2685" y="47291"/>
                    <a:pt x="2339" y="47291"/>
                  </a:cubicBezTo>
                  <a:cubicBezTo>
                    <a:pt x="1805" y="47291"/>
                    <a:pt x="1530" y="46627"/>
                    <a:pt x="1920" y="46252"/>
                  </a:cubicBezTo>
                  <a:cubicBezTo>
                    <a:pt x="2042" y="46125"/>
                    <a:pt x="2194" y="46069"/>
                    <a:pt x="2344" y="46069"/>
                  </a:cubicBezTo>
                  <a:close/>
                  <a:moveTo>
                    <a:pt x="0" y="1"/>
                  </a:moveTo>
                  <a:lnTo>
                    <a:pt x="0" y="49399"/>
                  </a:lnTo>
                  <a:lnTo>
                    <a:pt x="37489" y="49399"/>
                  </a:lnTo>
                  <a:lnTo>
                    <a:pt x="374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6"/>
            <p:cNvSpPr/>
            <p:nvPr/>
          </p:nvSpPr>
          <p:spPr>
            <a:xfrm rot="-1129828">
              <a:off x="6769561" y="1594114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6"/>
            <p:cNvSpPr/>
            <p:nvPr/>
          </p:nvSpPr>
          <p:spPr>
            <a:xfrm rot="-1129828">
              <a:off x="6810619" y="1714124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6"/>
            <p:cNvSpPr/>
            <p:nvPr/>
          </p:nvSpPr>
          <p:spPr>
            <a:xfrm rot="-1129828">
              <a:off x="6851569" y="1834204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6"/>
            <p:cNvSpPr/>
            <p:nvPr/>
          </p:nvSpPr>
          <p:spPr>
            <a:xfrm rot="-1129828">
              <a:off x="6892510" y="1954286"/>
              <a:ext cx="1534956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6"/>
            <p:cNvSpPr/>
            <p:nvPr/>
          </p:nvSpPr>
          <p:spPr>
            <a:xfrm rot="-1129828">
              <a:off x="6933576" y="2075074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6"/>
            <p:cNvSpPr/>
            <p:nvPr/>
          </p:nvSpPr>
          <p:spPr>
            <a:xfrm rot="-1129828">
              <a:off x="6974509" y="2195105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6"/>
            <p:cNvSpPr/>
            <p:nvPr/>
          </p:nvSpPr>
          <p:spPr>
            <a:xfrm rot="-1129828">
              <a:off x="7015458" y="2315186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6"/>
            <p:cNvSpPr/>
            <p:nvPr/>
          </p:nvSpPr>
          <p:spPr>
            <a:xfrm rot="-1129828">
              <a:off x="7056516" y="2435196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6"/>
            <p:cNvSpPr/>
            <p:nvPr/>
          </p:nvSpPr>
          <p:spPr>
            <a:xfrm rot="-1129828">
              <a:off x="7097465" y="2555276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6"/>
            <p:cNvSpPr/>
            <p:nvPr/>
          </p:nvSpPr>
          <p:spPr>
            <a:xfrm rot="-1129828">
              <a:off x="7138406" y="2675358"/>
              <a:ext cx="1534956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6"/>
            <p:cNvSpPr/>
            <p:nvPr/>
          </p:nvSpPr>
          <p:spPr>
            <a:xfrm rot="-1129828">
              <a:off x="7179473" y="2796146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6"/>
            <p:cNvSpPr/>
            <p:nvPr/>
          </p:nvSpPr>
          <p:spPr>
            <a:xfrm rot="-1129828">
              <a:off x="7220405" y="2916177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6"/>
            <p:cNvSpPr/>
            <p:nvPr/>
          </p:nvSpPr>
          <p:spPr>
            <a:xfrm rot="-1129828">
              <a:off x="7261354" y="3036258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6"/>
            <p:cNvSpPr/>
            <p:nvPr/>
          </p:nvSpPr>
          <p:spPr>
            <a:xfrm rot="-1129828">
              <a:off x="7302413" y="3156268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6"/>
            <p:cNvSpPr/>
            <p:nvPr/>
          </p:nvSpPr>
          <p:spPr>
            <a:xfrm rot="-1129828">
              <a:off x="7343362" y="3276348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6"/>
            <p:cNvSpPr/>
            <p:nvPr/>
          </p:nvSpPr>
          <p:spPr>
            <a:xfrm rot="-1129828">
              <a:off x="7384303" y="3396430"/>
              <a:ext cx="1534956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6"/>
            <p:cNvSpPr/>
            <p:nvPr/>
          </p:nvSpPr>
          <p:spPr>
            <a:xfrm rot="-1129828">
              <a:off x="7425244" y="3516459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56"/>
          <p:cNvGrpSpPr/>
          <p:nvPr/>
        </p:nvGrpSpPr>
        <p:grpSpPr>
          <a:xfrm>
            <a:off x="8562549" y="3922801"/>
            <a:ext cx="248354" cy="247036"/>
            <a:chOff x="6903725" y="988375"/>
            <a:chExt cx="437938" cy="435613"/>
          </a:xfrm>
        </p:grpSpPr>
        <p:sp>
          <p:nvSpPr>
            <p:cNvPr id="1058" name="Google Shape;1058;p56"/>
            <p:cNvSpPr/>
            <p:nvPr/>
          </p:nvSpPr>
          <p:spPr>
            <a:xfrm>
              <a:off x="6940263" y="1022588"/>
              <a:ext cx="401400" cy="40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6"/>
            <p:cNvSpPr/>
            <p:nvPr/>
          </p:nvSpPr>
          <p:spPr>
            <a:xfrm>
              <a:off x="6903725" y="988375"/>
              <a:ext cx="401400" cy="40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56"/>
          <p:cNvGrpSpPr/>
          <p:nvPr/>
        </p:nvGrpSpPr>
        <p:grpSpPr>
          <a:xfrm rot="596976">
            <a:off x="8607849" y="193790"/>
            <a:ext cx="396316" cy="558868"/>
            <a:chOff x="2565725" y="3732950"/>
            <a:chExt cx="820075" cy="1228175"/>
          </a:xfrm>
        </p:grpSpPr>
        <p:sp>
          <p:nvSpPr>
            <p:cNvPr id="1061" name="Google Shape;1061;p56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6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6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6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6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6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6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6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6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6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6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6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6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6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6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6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6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6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6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6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56"/>
          <p:cNvGrpSpPr/>
          <p:nvPr/>
        </p:nvGrpSpPr>
        <p:grpSpPr>
          <a:xfrm rot="-3273031">
            <a:off x="789493" y="4648143"/>
            <a:ext cx="396333" cy="558869"/>
            <a:chOff x="2565725" y="3732950"/>
            <a:chExt cx="820075" cy="1228175"/>
          </a:xfrm>
        </p:grpSpPr>
        <p:sp>
          <p:nvSpPr>
            <p:cNvPr id="1109" name="Google Shape;1109;p56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6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6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6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6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6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6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6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6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6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6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6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6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6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6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6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6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6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6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6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6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6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6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6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6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6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6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6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6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_1_1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57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1158" name="Google Shape;1158;p57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7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7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7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7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7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7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7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7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7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7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7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7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7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7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7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7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7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7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7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7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7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7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7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57"/>
          <p:cNvGrpSpPr/>
          <p:nvPr/>
        </p:nvGrpSpPr>
        <p:grpSpPr>
          <a:xfrm rot="-1258067">
            <a:off x="8517570" y="-9656"/>
            <a:ext cx="396696" cy="559189"/>
            <a:chOff x="2565725" y="3732950"/>
            <a:chExt cx="820075" cy="1228175"/>
          </a:xfrm>
        </p:grpSpPr>
        <p:sp>
          <p:nvSpPr>
            <p:cNvPr id="1183" name="Google Shape;1183;p57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7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7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7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7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7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7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7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7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7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7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7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7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7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7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7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7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7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7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7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7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7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7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7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7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7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7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7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7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7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7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7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7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7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7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7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7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7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7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7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7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7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7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7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7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7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57"/>
          <p:cNvGrpSpPr/>
          <p:nvPr/>
        </p:nvGrpSpPr>
        <p:grpSpPr>
          <a:xfrm rot="1889513">
            <a:off x="-6422" y="4400161"/>
            <a:ext cx="396711" cy="559185"/>
            <a:chOff x="2565725" y="3732950"/>
            <a:chExt cx="820075" cy="1228175"/>
          </a:xfrm>
        </p:grpSpPr>
        <p:sp>
          <p:nvSpPr>
            <p:cNvPr id="1231" name="Google Shape;1231;p57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7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7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7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7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7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7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7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7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7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7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7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7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7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7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7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7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7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7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7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7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7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7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7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7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7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7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7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7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7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7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7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7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7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7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7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7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7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7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7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7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7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7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7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7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57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2_1_1_1"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Google Shape;1280;p58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1281" name="Google Shape;1281;p58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8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8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8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8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8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8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8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8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8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8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8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8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8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8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8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58"/>
          <p:cNvGrpSpPr/>
          <p:nvPr/>
        </p:nvGrpSpPr>
        <p:grpSpPr>
          <a:xfrm rot="-1258067">
            <a:off x="8630420" y="3828019"/>
            <a:ext cx="396696" cy="559189"/>
            <a:chOff x="2565725" y="3732950"/>
            <a:chExt cx="820075" cy="1228175"/>
          </a:xfrm>
        </p:grpSpPr>
        <p:sp>
          <p:nvSpPr>
            <p:cNvPr id="1306" name="Google Shape;1306;p58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8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8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8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8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8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8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8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8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8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8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8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8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8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8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8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8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8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8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8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8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8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8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8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8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8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8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8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8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8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8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8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8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58"/>
          <p:cNvGrpSpPr/>
          <p:nvPr/>
        </p:nvGrpSpPr>
        <p:grpSpPr>
          <a:xfrm rot="1889513">
            <a:off x="8630403" y="4400161"/>
            <a:ext cx="396711" cy="559185"/>
            <a:chOff x="2565725" y="3732950"/>
            <a:chExt cx="820075" cy="1228175"/>
          </a:xfrm>
        </p:grpSpPr>
        <p:sp>
          <p:nvSpPr>
            <p:cNvPr id="1354" name="Google Shape;1354;p58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8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8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8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8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8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8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8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8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8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8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8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8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8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8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8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8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8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8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8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8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8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8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8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8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8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8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8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8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8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8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8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58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02" name="Google Shape;1402;p58"/>
          <p:cNvGrpSpPr/>
          <p:nvPr/>
        </p:nvGrpSpPr>
        <p:grpSpPr>
          <a:xfrm rot="1889513">
            <a:off x="8630403" y="3204011"/>
            <a:ext cx="396711" cy="559185"/>
            <a:chOff x="2565725" y="3732950"/>
            <a:chExt cx="820075" cy="1228175"/>
          </a:xfrm>
        </p:grpSpPr>
        <p:sp>
          <p:nvSpPr>
            <p:cNvPr id="1403" name="Google Shape;1403;p58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8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8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8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8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8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8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8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8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8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8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8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8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8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8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8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8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8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8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8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8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8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8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8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8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8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8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8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8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8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8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8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8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8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8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8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8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8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8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8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8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8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8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8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8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2_1_1_1_1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1" name="Google Shape;1451;p59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1452" name="Google Shape;1452;p59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9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9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59"/>
          <p:cNvGrpSpPr/>
          <p:nvPr/>
        </p:nvGrpSpPr>
        <p:grpSpPr>
          <a:xfrm rot="1889513">
            <a:off x="646003" y="123861"/>
            <a:ext cx="396711" cy="559185"/>
            <a:chOff x="2565725" y="3732950"/>
            <a:chExt cx="820075" cy="1228175"/>
          </a:xfrm>
        </p:grpSpPr>
        <p:sp>
          <p:nvSpPr>
            <p:cNvPr id="1477" name="Google Shape;1477;p59"/>
            <p:cNvSpPr/>
            <p:nvPr/>
          </p:nvSpPr>
          <p:spPr>
            <a:xfrm>
              <a:off x="2706225" y="4542725"/>
              <a:ext cx="377150" cy="387000"/>
            </a:xfrm>
            <a:custGeom>
              <a:avLst/>
              <a:gdLst/>
              <a:ahLst/>
              <a:cxnLst/>
              <a:rect l="l" t="t" r="r" b="b"/>
              <a:pathLst>
                <a:path w="15086" h="15480" extrusionOk="0">
                  <a:moveTo>
                    <a:pt x="9188" y="1"/>
                  </a:moveTo>
                  <a:cubicBezTo>
                    <a:pt x="8509" y="1"/>
                    <a:pt x="7733" y="94"/>
                    <a:pt x="6843" y="308"/>
                  </a:cubicBezTo>
                  <a:cubicBezTo>
                    <a:pt x="5269" y="712"/>
                    <a:pt x="3927" y="1708"/>
                    <a:pt x="3060" y="3079"/>
                  </a:cubicBezTo>
                  <a:cubicBezTo>
                    <a:pt x="0" y="8132"/>
                    <a:pt x="1039" y="14036"/>
                    <a:pt x="1054" y="14093"/>
                  </a:cubicBezTo>
                  <a:cubicBezTo>
                    <a:pt x="1072" y="14198"/>
                    <a:pt x="1149" y="14245"/>
                    <a:pt x="1227" y="14245"/>
                  </a:cubicBezTo>
                  <a:cubicBezTo>
                    <a:pt x="1332" y="14245"/>
                    <a:pt x="1440" y="14162"/>
                    <a:pt x="1415" y="14021"/>
                  </a:cubicBezTo>
                  <a:cubicBezTo>
                    <a:pt x="1400" y="13964"/>
                    <a:pt x="390" y="8204"/>
                    <a:pt x="3364" y="3281"/>
                  </a:cubicBezTo>
                  <a:cubicBezTo>
                    <a:pt x="4186" y="1997"/>
                    <a:pt x="5457" y="1073"/>
                    <a:pt x="6929" y="683"/>
                  </a:cubicBezTo>
                  <a:cubicBezTo>
                    <a:pt x="7788" y="474"/>
                    <a:pt x="8534" y="383"/>
                    <a:pt x="9185" y="383"/>
                  </a:cubicBezTo>
                  <a:cubicBezTo>
                    <a:pt x="11770" y="383"/>
                    <a:pt x="12837" y="1822"/>
                    <a:pt x="13425" y="3021"/>
                  </a:cubicBezTo>
                  <a:cubicBezTo>
                    <a:pt x="14724" y="5620"/>
                    <a:pt x="14594" y="10239"/>
                    <a:pt x="13151" y="12910"/>
                  </a:cubicBezTo>
                  <a:cubicBezTo>
                    <a:pt x="12458" y="14209"/>
                    <a:pt x="11491" y="14960"/>
                    <a:pt x="10379" y="15104"/>
                  </a:cubicBezTo>
                  <a:cubicBezTo>
                    <a:pt x="10253" y="15119"/>
                    <a:pt x="10130" y="15127"/>
                    <a:pt x="10010" y="15127"/>
                  </a:cubicBezTo>
                  <a:cubicBezTo>
                    <a:pt x="7422" y="15127"/>
                    <a:pt x="6229" y="11700"/>
                    <a:pt x="6063" y="10817"/>
                  </a:cubicBezTo>
                  <a:cubicBezTo>
                    <a:pt x="5500" y="7713"/>
                    <a:pt x="6150" y="5966"/>
                    <a:pt x="6467" y="5360"/>
                  </a:cubicBezTo>
                  <a:cubicBezTo>
                    <a:pt x="6954" y="4399"/>
                    <a:pt x="7934" y="3858"/>
                    <a:pt x="8650" y="3858"/>
                  </a:cubicBezTo>
                  <a:cubicBezTo>
                    <a:pt x="8719" y="3858"/>
                    <a:pt x="8786" y="3863"/>
                    <a:pt x="8849" y="3873"/>
                  </a:cubicBezTo>
                  <a:cubicBezTo>
                    <a:pt x="9989" y="4061"/>
                    <a:pt x="11332" y="5519"/>
                    <a:pt x="11491" y="7439"/>
                  </a:cubicBezTo>
                  <a:cubicBezTo>
                    <a:pt x="11693" y="9965"/>
                    <a:pt x="11245" y="10845"/>
                    <a:pt x="10827" y="11134"/>
                  </a:cubicBezTo>
                  <a:cubicBezTo>
                    <a:pt x="10682" y="11242"/>
                    <a:pt x="10509" y="11297"/>
                    <a:pt x="10311" y="11297"/>
                  </a:cubicBezTo>
                  <a:cubicBezTo>
                    <a:pt x="10112" y="11297"/>
                    <a:pt x="9888" y="11242"/>
                    <a:pt x="9643" y="11134"/>
                  </a:cubicBezTo>
                  <a:cubicBezTo>
                    <a:pt x="8402" y="10571"/>
                    <a:pt x="7997" y="7237"/>
                    <a:pt x="8329" y="5880"/>
                  </a:cubicBezTo>
                  <a:cubicBezTo>
                    <a:pt x="8387" y="5591"/>
                    <a:pt x="8589" y="5331"/>
                    <a:pt x="8878" y="5216"/>
                  </a:cubicBezTo>
                  <a:cubicBezTo>
                    <a:pt x="8920" y="5208"/>
                    <a:pt x="8961" y="5205"/>
                    <a:pt x="9003" y="5205"/>
                  </a:cubicBezTo>
                  <a:cubicBezTo>
                    <a:pt x="9204" y="5205"/>
                    <a:pt x="9396" y="5291"/>
                    <a:pt x="9528" y="5447"/>
                  </a:cubicBezTo>
                  <a:cubicBezTo>
                    <a:pt x="10249" y="6125"/>
                    <a:pt x="10870" y="8319"/>
                    <a:pt x="10668" y="9402"/>
                  </a:cubicBezTo>
                  <a:cubicBezTo>
                    <a:pt x="10639" y="9474"/>
                    <a:pt x="10437" y="9763"/>
                    <a:pt x="10249" y="9763"/>
                  </a:cubicBezTo>
                  <a:cubicBezTo>
                    <a:pt x="9730" y="9763"/>
                    <a:pt x="9253" y="7742"/>
                    <a:pt x="9109" y="6371"/>
                  </a:cubicBezTo>
                  <a:cubicBezTo>
                    <a:pt x="9096" y="6259"/>
                    <a:pt x="9013" y="6207"/>
                    <a:pt x="8931" y="6207"/>
                  </a:cubicBezTo>
                  <a:cubicBezTo>
                    <a:pt x="8832" y="6207"/>
                    <a:pt x="8732" y="6280"/>
                    <a:pt x="8748" y="6414"/>
                  </a:cubicBezTo>
                  <a:cubicBezTo>
                    <a:pt x="8806" y="7035"/>
                    <a:pt x="9210" y="10124"/>
                    <a:pt x="10249" y="10124"/>
                  </a:cubicBezTo>
                  <a:cubicBezTo>
                    <a:pt x="10654" y="10124"/>
                    <a:pt x="10971" y="9662"/>
                    <a:pt x="11014" y="9460"/>
                  </a:cubicBezTo>
                  <a:cubicBezTo>
                    <a:pt x="11231" y="8363"/>
                    <a:pt x="10639" y="5995"/>
                    <a:pt x="9787" y="5187"/>
                  </a:cubicBezTo>
                  <a:cubicBezTo>
                    <a:pt x="9584" y="4961"/>
                    <a:pt x="9301" y="4841"/>
                    <a:pt x="9008" y="4841"/>
                  </a:cubicBezTo>
                  <a:cubicBezTo>
                    <a:pt x="8927" y="4841"/>
                    <a:pt x="8844" y="4850"/>
                    <a:pt x="8762" y="4869"/>
                  </a:cubicBezTo>
                  <a:cubicBezTo>
                    <a:pt x="8358" y="5014"/>
                    <a:pt x="8055" y="5360"/>
                    <a:pt x="7969" y="5793"/>
                  </a:cubicBezTo>
                  <a:cubicBezTo>
                    <a:pt x="7636" y="7121"/>
                    <a:pt x="7954" y="10773"/>
                    <a:pt x="9484" y="11452"/>
                  </a:cubicBezTo>
                  <a:cubicBezTo>
                    <a:pt x="9776" y="11584"/>
                    <a:pt x="10051" y="11649"/>
                    <a:pt x="10302" y="11649"/>
                  </a:cubicBezTo>
                  <a:cubicBezTo>
                    <a:pt x="10574" y="11649"/>
                    <a:pt x="10819" y="11573"/>
                    <a:pt x="11029" y="11423"/>
                  </a:cubicBezTo>
                  <a:cubicBezTo>
                    <a:pt x="11736" y="10918"/>
                    <a:pt x="12010" y="9546"/>
                    <a:pt x="11837" y="7395"/>
                  </a:cubicBezTo>
                  <a:cubicBezTo>
                    <a:pt x="11664" y="5259"/>
                    <a:pt x="10177" y="3714"/>
                    <a:pt x="8892" y="3512"/>
                  </a:cubicBezTo>
                  <a:cubicBezTo>
                    <a:pt x="8814" y="3501"/>
                    <a:pt x="8732" y="3495"/>
                    <a:pt x="8648" y="3495"/>
                  </a:cubicBezTo>
                  <a:cubicBezTo>
                    <a:pt x="7802" y="3495"/>
                    <a:pt x="6700" y="4085"/>
                    <a:pt x="6135" y="5201"/>
                  </a:cubicBezTo>
                  <a:cubicBezTo>
                    <a:pt x="5803" y="5822"/>
                    <a:pt x="5125" y="7655"/>
                    <a:pt x="5702" y="10874"/>
                  </a:cubicBezTo>
                  <a:cubicBezTo>
                    <a:pt x="5976" y="12376"/>
                    <a:pt x="7420" y="15479"/>
                    <a:pt x="10018" y="15479"/>
                  </a:cubicBezTo>
                  <a:cubicBezTo>
                    <a:pt x="10148" y="15479"/>
                    <a:pt x="10278" y="15465"/>
                    <a:pt x="10408" y="15450"/>
                  </a:cubicBezTo>
                  <a:cubicBezTo>
                    <a:pt x="11650" y="15292"/>
                    <a:pt x="12703" y="14469"/>
                    <a:pt x="13454" y="13069"/>
                  </a:cubicBezTo>
                  <a:cubicBezTo>
                    <a:pt x="14941" y="10311"/>
                    <a:pt x="15085" y="5533"/>
                    <a:pt x="13743" y="2848"/>
                  </a:cubicBezTo>
                  <a:cubicBezTo>
                    <a:pt x="13094" y="1550"/>
                    <a:pt x="11951" y="1"/>
                    <a:pt x="9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2702250" y="4569550"/>
              <a:ext cx="344675" cy="391575"/>
            </a:xfrm>
            <a:custGeom>
              <a:avLst/>
              <a:gdLst/>
              <a:ahLst/>
              <a:cxnLst/>
              <a:rect l="l" t="t" r="r" b="b"/>
              <a:pathLst>
                <a:path w="13787" h="15663" extrusionOk="0">
                  <a:moveTo>
                    <a:pt x="9085" y="0"/>
                  </a:moveTo>
                  <a:cubicBezTo>
                    <a:pt x="8963" y="0"/>
                    <a:pt x="8841" y="5"/>
                    <a:pt x="8719" y="14"/>
                  </a:cubicBezTo>
                  <a:cubicBezTo>
                    <a:pt x="7319" y="115"/>
                    <a:pt x="5890" y="808"/>
                    <a:pt x="5096" y="1775"/>
                  </a:cubicBezTo>
                  <a:cubicBezTo>
                    <a:pt x="0" y="7954"/>
                    <a:pt x="3826" y="15489"/>
                    <a:pt x="3869" y="15561"/>
                  </a:cubicBezTo>
                  <a:cubicBezTo>
                    <a:pt x="3898" y="15619"/>
                    <a:pt x="3956" y="15662"/>
                    <a:pt x="4028" y="15662"/>
                  </a:cubicBezTo>
                  <a:cubicBezTo>
                    <a:pt x="4057" y="15662"/>
                    <a:pt x="4086" y="15662"/>
                    <a:pt x="4100" y="15648"/>
                  </a:cubicBezTo>
                  <a:cubicBezTo>
                    <a:pt x="4201" y="15590"/>
                    <a:pt x="4230" y="15489"/>
                    <a:pt x="4187" y="15402"/>
                  </a:cubicBezTo>
                  <a:cubicBezTo>
                    <a:pt x="4143" y="15330"/>
                    <a:pt x="433" y="8011"/>
                    <a:pt x="5370" y="2006"/>
                  </a:cubicBezTo>
                  <a:cubicBezTo>
                    <a:pt x="6121" y="1097"/>
                    <a:pt x="7435" y="476"/>
                    <a:pt x="8748" y="375"/>
                  </a:cubicBezTo>
                  <a:cubicBezTo>
                    <a:pt x="8864" y="365"/>
                    <a:pt x="8981" y="361"/>
                    <a:pt x="9097" y="361"/>
                  </a:cubicBezTo>
                  <a:cubicBezTo>
                    <a:pt x="10190" y="361"/>
                    <a:pt x="11258" y="786"/>
                    <a:pt x="12054" y="1530"/>
                  </a:cubicBezTo>
                  <a:cubicBezTo>
                    <a:pt x="13310" y="2685"/>
                    <a:pt x="13440" y="5658"/>
                    <a:pt x="13310" y="7275"/>
                  </a:cubicBezTo>
                  <a:cubicBezTo>
                    <a:pt x="13180" y="8877"/>
                    <a:pt x="12314" y="12212"/>
                    <a:pt x="10423" y="12270"/>
                  </a:cubicBezTo>
                  <a:cubicBezTo>
                    <a:pt x="10389" y="12271"/>
                    <a:pt x="10355" y="12272"/>
                    <a:pt x="10321" y="12272"/>
                  </a:cubicBezTo>
                  <a:cubicBezTo>
                    <a:pt x="9749" y="12272"/>
                    <a:pt x="9186" y="12044"/>
                    <a:pt x="8777" y="11635"/>
                  </a:cubicBezTo>
                  <a:cubicBezTo>
                    <a:pt x="7146" y="10076"/>
                    <a:pt x="7045" y="6250"/>
                    <a:pt x="7045" y="6207"/>
                  </a:cubicBezTo>
                  <a:cubicBezTo>
                    <a:pt x="7045" y="6106"/>
                    <a:pt x="6973" y="6019"/>
                    <a:pt x="6872" y="6019"/>
                  </a:cubicBezTo>
                  <a:cubicBezTo>
                    <a:pt x="6771" y="6019"/>
                    <a:pt x="6684" y="6106"/>
                    <a:pt x="6684" y="6207"/>
                  </a:cubicBezTo>
                  <a:cubicBezTo>
                    <a:pt x="6698" y="6366"/>
                    <a:pt x="6799" y="10234"/>
                    <a:pt x="8532" y="11895"/>
                  </a:cubicBezTo>
                  <a:cubicBezTo>
                    <a:pt x="9024" y="12372"/>
                    <a:pt x="9693" y="12631"/>
                    <a:pt x="10381" y="12631"/>
                  </a:cubicBezTo>
                  <a:cubicBezTo>
                    <a:pt x="10400" y="12631"/>
                    <a:pt x="10419" y="12631"/>
                    <a:pt x="10437" y="12631"/>
                  </a:cubicBezTo>
                  <a:cubicBezTo>
                    <a:pt x="12747" y="12559"/>
                    <a:pt x="13570" y="8661"/>
                    <a:pt x="13671" y="7290"/>
                  </a:cubicBezTo>
                  <a:cubicBezTo>
                    <a:pt x="13786" y="5644"/>
                    <a:pt x="13656" y="2497"/>
                    <a:pt x="12299" y="1256"/>
                  </a:cubicBezTo>
                  <a:cubicBezTo>
                    <a:pt x="11422" y="444"/>
                    <a:pt x="10272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9"/>
            <p:cNvSpPr/>
            <p:nvPr/>
          </p:nvSpPr>
          <p:spPr>
            <a:xfrm>
              <a:off x="2791375" y="4597900"/>
              <a:ext cx="234600" cy="363225"/>
            </a:xfrm>
            <a:custGeom>
              <a:avLst/>
              <a:gdLst/>
              <a:ahLst/>
              <a:cxnLst/>
              <a:rect l="l" t="t" r="r" b="b"/>
              <a:pathLst>
                <a:path w="9384" h="14529" extrusionOk="0">
                  <a:moveTo>
                    <a:pt x="5747" y="0"/>
                  </a:moveTo>
                  <a:cubicBezTo>
                    <a:pt x="5690" y="0"/>
                    <a:pt x="5632" y="2"/>
                    <a:pt x="5573" y="6"/>
                  </a:cubicBezTo>
                  <a:cubicBezTo>
                    <a:pt x="4303" y="93"/>
                    <a:pt x="3061" y="800"/>
                    <a:pt x="2137" y="1998"/>
                  </a:cubicBezTo>
                  <a:cubicBezTo>
                    <a:pt x="578" y="3976"/>
                    <a:pt x="1" y="7065"/>
                    <a:pt x="564" y="10226"/>
                  </a:cubicBezTo>
                  <a:cubicBezTo>
                    <a:pt x="881" y="11973"/>
                    <a:pt x="1127" y="12435"/>
                    <a:pt x="1921" y="13965"/>
                  </a:cubicBezTo>
                  <a:lnTo>
                    <a:pt x="2152" y="14427"/>
                  </a:lnTo>
                  <a:cubicBezTo>
                    <a:pt x="2181" y="14485"/>
                    <a:pt x="2253" y="14528"/>
                    <a:pt x="2311" y="14528"/>
                  </a:cubicBezTo>
                  <a:lnTo>
                    <a:pt x="2325" y="14514"/>
                  </a:lnTo>
                  <a:cubicBezTo>
                    <a:pt x="2455" y="14514"/>
                    <a:pt x="2542" y="14369"/>
                    <a:pt x="2484" y="14254"/>
                  </a:cubicBezTo>
                  <a:lnTo>
                    <a:pt x="2238" y="13792"/>
                  </a:lnTo>
                  <a:cubicBezTo>
                    <a:pt x="1459" y="12291"/>
                    <a:pt x="1228" y="11843"/>
                    <a:pt x="925" y="10154"/>
                  </a:cubicBezTo>
                  <a:cubicBezTo>
                    <a:pt x="376" y="7079"/>
                    <a:pt x="925" y="4120"/>
                    <a:pt x="2426" y="2215"/>
                  </a:cubicBezTo>
                  <a:cubicBezTo>
                    <a:pt x="3292" y="1103"/>
                    <a:pt x="4418" y="439"/>
                    <a:pt x="5602" y="367"/>
                  </a:cubicBezTo>
                  <a:cubicBezTo>
                    <a:pt x="5652" y="364"/>
                    <a:pt x="5702" y="362"/>
                    <a:pt x="5751" y="362"/>
                  </a:cubicBezTo>
                  <a:cubicBezTo>
                    <a:pt x="8204" y="362"/>
                    <a:pt x="9009" y="4540"/>
                    <a:pt x="9023" y="4582"/>
                  </a:cubicBezTo>
                  <a:cubicBezTo>
                    <a:pt x="9036" y="4673"/>
                    <a:pt x="9107" y="4729"/>
                    <a:pt x="9195" y="4729"/>
                  </a:cubicBezTo>
                  <a:cubicBezTo>
                    <a:pt x="9205" y="4729"/>
                    <a:pt x="9215" y="4728"/>
                    <a:pt x="9225" y="4726"/>
                  </a:cubicBezTo>
                  <a:cubicBezTo>
                    <a:pt x="9326" y="4712"/>
                    <a:pt x="9384" y="4611"/>
                    <a:pt x="9370" y="4524"/>
                  </a:cubicBezTo>
                  <a:cubicBezTo>
                    <a:pt x="9327" y="4341"/>
                    <a:pt x="8495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2686725" y="4607175"/>
              <a:ext cx="92950" cy="240975"/>
            </a:xfrm>
            <a:custGeom>
              <a:avLst/>
              <a:gdLst/>
              <a:ahLst/>
              <a:cxnLst/>
              <a:rect l="l" t="t" r="r" b="b"/>
              <a:pathLst>
                <a:path w="3718" h="9639" extrusionOk="0">
                  <a:moveTo>
                    <a:pt x="3453" y="1"/>
                  </a:moveTo>
                  <a:cubicBezTo>
                    <a:pt x="3402" y="1"/>
                    <a:pt x="3349" y="24"/>
                    <a:pt x="3306" y="83"/>
                  </a:cubicBezTo>
                  <a:cubicBezTo>
                    <a:pt x="29" y="3865"/>
                    <a:pt x="1" y="9235"/>
                    <a:pt x="1" y="9466"/>
                  </a:cubicBezTo>
                  <a:cubicBezTo>
                    <a:pt x="1" y="9567"/>
                    <a:pt x="73" y="9639"/>
                    <a:pt x="174" y="9639"/>
                  </a:cubicBezTo>
                  <a:cubicBezTo>
                    <a:pt x="275" y="9639"/>
                    <a:pt x="362" y="9567"/>
                    <a:pt x="362" y="9466"/>
                  </a:cubicBezTo>
                  <a:cubicBezTo>
                    <a:pt x="362" y="9235"/>
                    <a:pt x="390" y="4009"/>
                    <a:pt x="3581" y="314"/>
                  </a:cubicBezTo>
                  <a:cubicBezTo>
                    <a:pt x="3718" y="176"/>
                    <a:pt x="3593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2955600" y="4738425"/>
              <a:ext cx="142200" cy="222700"/>
            </a:xfrm>
            <a:custGeom>
              <a:avLst/>
              <a:gdLst/>
              <a:ahLst/>
              <a:cxnLst/>
              <a:rect l="l" t="t" r="r" b="b"/>
              <a:pathLst>
                <a:path w="5688" h="8908" extrusionOk="0">
                  <a:moveTo>
                    <a:pt x="5500" y="0"/>
                  </a:moveTo>
                  <a:cubicBezTo>
                    <a:pt x="5399" y="0"/>
                    <a:pt x="5327" y="73"/>
                    <a:pt x="5327" y="174"/>
                  </a:cubicBezTo>
                  <a:cubicBezTo>
                    <a:pt x="4937" y="8344"/>
                    <a:pt x="679" y="8546"/>
                    <a:pt x="274" y="8546"/>
                  </a:cubicBezTo>
                  <a:lnTo>
                    <a:pt x="231" y="8546"/>
                  </a:lnTo>
                  <a:cubicBezTo>
                    <a:pt x="0" y="8546"/>
                    <a:pt x="0" y="8907"/>
                    <a:pt x="231" y="8907"/>
                  </a:cubicBezTo>
                  <a:lnTo>
                    <a:pt x="260" y="8907"/>
                  </a:lnTo>
                  <a:cubicBezTo>
                    <a:pt x="462" y="8907"/>
                    <a:pt x="1617" y="8864"/>
                    <a:pt x="2844" y="7853"/>
                  </a:cubicBezTo>
                  <a:cubicBezTo>
                    <a:pt x="4013" y="6872"/>
                    <a:pt x="5471" y="4735"/>
                    <a:pt x="5688" y="174"/>
                  </a:cubicBezTo>
                  <a:cubicBezTo>
                    <a:pt x="5688" y="73"/>
                    <a:pt x="5601" y="0"/>
                    <a:pt x="5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3043925" y="4569050"/>
              <a:ext cx="102950" cy="300800"/>
            </a:xfrm>
            <a:custGeom>
              <a:avLst/>
              <a:gdLst/>
              <a:ahLst/>
              <a:cxnLst/>
              <a:rect l="l" t="t" r="r" b="b"/>
              <a:pathLst>
                <a:path w="4118" h="12032" extrusionOk="0">
                  <a:moveTo>
                    <a:pt x="271" y="1"/>
                  </a:moveTo>
                  <a:cubicBezTo>
                    <a:pt x="121" y="1"/>
                    <a:pt x="0" y="198"/>
                    <a:pt x="148" y="323"/>
                  </a:cubicBezTo>
                  <a:cubicBezTo>
                    <a:pt x="177" y="352"/>
                    <a:pt x="3728" y="3730"/>
                    <a:pt x="2371" y="11828"/>
                  </a:cubicBezTo>
                  <a:cubicBezTo>
                    <a:pt x="2357" y="11929"/>
                    <a:pt x="2414" y="12016"/>
                    <a:pt x="2516" y="12030"/>
                  </a:cubicBezTo>
                  <a:lnTo>
                    <a:pt x="2544" y="12030"/>
                  </a:lnTo>
                  <a:cubicBezTo>
                    <a:pt x="2552" y="12031"/>
                    <a:pt x="2559" y="12032"/>
                    <a:pt x="2567" y="12032"/>
                  </a:cubicBezTo>
                  <a:cubicBezTo>
                    <a:pt x="2645" y="12032"/>
                    <a:pt x="2719" y="11965"/>
                    <a:pt x="2732" y="11886"/>
                  </a:cubicBezTo>
                  <a:cubicBezTo>
                    <a:pt x="4118" y="3585"/>
                    <a:pt x="538" y="193"/>
                    <a:pt x="393" y="49"/>
                  </a:cubicBezTo>
                  <a:cubicBezTo>
                    <a:pt x="354" y="15"/>
                    <a:pt x="31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2653525" y="4514575"/>
              <a:ext cx="392800" cy="292450"/>
            </a:xfrm>
            <a:custGeom>
              <a:avLst/>
              <a:gdLst/>
              <a:ahLst/>
              <a:cxnLst/>
              <a:rect l="l" t="t" r="r" b="b"/>
              <a:pathLst>
                <a:path w="15712" h="11698" extrusionOk="0">
                  <a:moveTo>
                    <a:pt x="11106" y="0"/>
                  </a:moveTo>
                  <a:cubicBezTo>
                    <a:pt x="9164" y="0"/>
                    <a:pt x="7203" y="962"/>
                    <a:pt x="6583" y="1304"/>
                  </a:cubicBezTo>
                  <a:cubicBezTo>
                    <a:pt x="535" y="4552"/>
                    <a:pt x="1" y="11437"/>
                    <a:pt x="1" y="11495"/>
                  </a:cubicBezTo>
                  <a:cubicBezTo>
                    <a:pt x="1" y="11596"/>
                    <a:pt x="73" y="11683"/>
                    <a:pt x="174" y="11697"/>
                  </a:cubicBezTo>
                  <a:lnTo>
                    <a:pt x="188" y="11697"/>
                  </a:lnTo>
                  <a:cubicBezTo>
                    <a:pt x="275" y="11697"/>
                    <a:pt x="361" y="11625"/>
                    <a:pt x="361" y="11524"/>
                  </a:cubicBezTo>
                  <a:cubicBezTo>
                    <a:pt x="376" y="11452"/>
                    <a:pt x="896" y="4768"/>
                    <a:pt x="6756" y="1621"/>
                  </a:cubicBezTo>
                  <a:cubicBezTo>
                    <a:pt x="7958" y="977"/>
                    <a:pt x="9658" y="355"/>
                    <a:pt x="11147" y="355"/>
                  </a:cubicBezTo>
                  <a:cubicBezTo>
                    <a:pt x="11394" y="355"/>
                    <a:pt x="11635" y="372"/>
                    <a:pt x="11867" y="409"/>
                  </a:cubicBezTo>
                  <a:cubicBezTo>
                    <a:pt x="14552" y="842"/>
                    <a:pt x="15331" y="1896"/>
                    <a:pt x="15331" y="1896"/>
                  </a:cubicBezTo>
                  <a:cubicBezTo>
                    <a:pt x="15369" y="1950"/>
                    <a:pt x="15420" y="1973"/>
                    <a:pt x="15470" y="1973"/>
                  </a:cubicBezTo>
                  <a:cubicBezTo>
                    <a:pt x="15593" y="1973"/>
                    <a:pt x="15712" y="1837"/>
                    <a:pt x="15620" y="1693"/>
                  </a:cubicBezTo>
                  <a:cubicBezTo>
                    <a:pt x="15591" y="1636"/>
                    <a:pt x="14782" y="510"/>
                    <a:pt x="11924" y="62"/>
                  </a:cubicBezTo>
                  <a:cubicBezTo>
                    <a:pt x="11654" y="19"/>
                    <a:pt x="11380" y="0"/>
                    <a:pt x="1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2923350" y="4483900"/>
              <a:ext cx="243750" cy="389525"/>
            </a:xfrm>
            <a:custGeom>
              <a:avLst/>
              <a:gdLst/>
              <a:ahLst/>
              <a:cxnLst/>
              <a:rect l="l" t="t" r="r" b="b"/>
              <a:pathLst>
                <a:path w="9750" h="15581" extrusionOk="0">
                  <a:moveTo>
                    <a:pt x="405" y="1"/>
                  </a:moveTo>
                  <a:cubicBezTo>
                    <a:pt x="300" y="1"/>
                    <a:pt x="241" y="5"/>
                    <a:pt x="236" y="5"/>
                  </a:cubicBezTo>
                  <a:cubicBezTo>
                    <a:pt x="0" y="32"/>
                    <a:pt x="18" y="367"/>
                    <a:pt x="238" y="367"/>
                  </a:cubicBezTo>
                  <a:cubicBezTo>
                    <a:pt x="247" y="367"/>
                    <a:pt x="256" y="367"/>
                    <a:pt x="265" y="365"/>
                  </a:cubicBezTo>
                  <a:cubicBezTo>
                    <a:pt x="288" y="364"/>
                    <a:pt x="369" y="359"/>
                    <a:pt x="496" y="359"/>
                  </a:cubicBezTo>
                  <a:cubicBezTo>
                    <a:pt x="1558" y="359"/>
                    <a:pt x="5900" y="719"/>
                    <a:pt x="7988" y="6544"/>
                  </a:cubicBezTo>
                  <a:cubicBezTo>
                    <a:pt x="9359" y="10369"/>
                    <a:pt x="8537" y="15321"/>
                    <a:pt x="8537" y="15378"/>
                  </a:cubicBezTo>
                  <a:cubicBezTo>
                    <a:pt x="8522" y="15479"/>
                    <a:pt x="8580" y="15566"/>
                    <a:pt x="8681" y="15580"/>
                  </a:cubicBezTo>
                  <a:lnTo>
                    <a:pt x="8710" y="15580"/>
                  </a:lnTo>
                  <a:cubicBezTo>
                    <a:pt x="8796" y="15580"/>
                    <a:pt x="8883" y="15523"/>
                    <a:pt x="8898" y="15436"/>
                  </a:cubicBezTo>
                  <a:cubicBezTo>
                    <a:pt x="8898" y="15378"/>
                    <a:pt x="9749" y="10340"/>
                    <a:pt x="8335" y="6428"/>
                  </a:cubicBezTo>
                  <a:cubicBezTo>
                    <a:pt x="6125" y="305"/>
                    <a:pt x="136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2631875" y="4483950"/>
              <a:ext cx="279350" cy="233200"/>
            </a:xfrm>
            <a:custGeom>
              <a:avLst/>
              <a:gdLst/>
              <a:ahLst/>
              <a:cxnLst/>
              <a:rect l="l" t="t" r="r" b="b"/>
              <a:pathLst>
                <a:path w="11174" h="9328" extrusionOk="0">
                  <a:moveTo>
                    <a:pt x="10997" y="1"/>
                  </a:moveTo>
                  <a:cubicBezTo>
                    <a:pt x="10989" y="1"/>
                    <a:pt x="10980" y="1"/>
                    <a:pt x="10971" y="3"/>
                  </a:cubicBezTo>
                  <a:cubicBezTo>
                    <a:pt x="10899" y="3"/>
                    <a:pt x="4086" y="753"/>
                    <a:pt x="44" y="9068"/>
                  </a:cubicBezTo>
                  <a:cubicBezTo>
                    <a:pt x="0" y="9155"/>
                    <a:pt x="44" y="9270"/>
                    <a:pt x="130" y="9313"/>
                  </a:cubicBezTo>
                  <a:cubicBezTo>
                    <a:pt x="159" y="9328"/>
                    <a:pt x="188" y="9328"/>
                    <a:pt x="217" y="9328"/>
                  </a:cubicBezTo>
                  <a:cubicBezTo>
                    <a:pt x="289" y="9328"/>
                    <a:pt x="347" y="9284"/>
                    <a:pt x="376" y="9227"/>
                  </a:cubicBezTo>
                  <a:cubicBezTo>
                    <a:pt x="4317" y="1100"/>
                    <a:pt x="10943" y="363"/>
                    <a:pt x="11000" y="363"/>
                  </a:cubicBezTo>
                  <a:cubicBezTo>
                    <a:pt x="11101" y="349"/>
                    <a:pt x="11173" y="262"/>
                    <a:pt x="11173" y="161"/>
                  </a:cubicBezTo>
                  <a:cubicBezTo>
                    <a:pt x="11160" y="69"/>
                    <a:pt x="11087" y="1"/>
                    <a:pt x="10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2823150" y="4769100"/>
              <a:ext cx="101800" cy="192025"/>
            </a:xfrm>
            <a:custGeom>
              <a:avLst/>
              <a:gdLst/>
              <a:ahLst/>
              <a:cxnLst/>
              <a:rect l="l" t="t" r="r" b="b"/>
              <a:pathLst>
                <a:path w="4072" h="7681" extrusionOk="0">
                  <a:moveTo>
                    <a:pt x="275" y="1"/>
                  </a:moveTo>
                  <a:cubicBezTo>
                    <a:pt x="173" y="1"/>
                    <a:pt x="87" y="73"/>
                    <a:pt x="87" y="174"/>
                  </a:cubicBezTo>
                  <a:cubicBezTo>
                    <a:pt x="87" y="405"/>
                    <a:pt x="0" y="6164"/>
                    <a:pt x="3797" y="7666"/>
                  </a:cubicBezTo>
                  <a:cubicBezTo>
                    <a:pt x="3826" y="7680"/>
                    <a:pt x="3840" y="7680"/>
                    <a:pt x="3869" y="7680"/>
                  </a:cubicBezTo>
                  <a:cubicBezTo>
                    <a:pt x="3941" y="7680"/>
                    <a:pt x="4013" y="7637"/>
                    <a:pt x="4028" y="7565"/>
                  </a:cubicBezTo>
                  <a:cubicBezTo>
                    <a:pt x="4071" y="7478"/>
                    <a:pt x="4028" y="7363"/>
                    <a:pt x="3927" y="7334"/>
                  </a:cubicBezTo>
                  <a:cubicBezTo>
                    <a:pt x="361" y="5919"/>
                    <a:pt x="448" y="231"/>
                    <a:pt x="448" y="174"/>
                  </a:cubicBezTo>
                  <a:cubicBezTo>
                    <a:pt x="448" y="73"/>
                    <a:pt x="37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2888025" y="4454600"/>
              <a:ext cx="299650" cy="397175"/>
            </a:xfrm>
            <a:custGeom>
              <a:avLst/>
              <a:gdLst/>
              <a:ahLst/>
              <a:cxnLst/>
              <a:rect l="l" t="t" r="r" b="b"/>
              <a:pathLst>
                <a:path w="11986" h="15887" extrusionOk="0">
                  <a:moveTo>
                    <a:pt x="1171" y="0"/>
                  </a:moveTo>
                  <a:cubicBezTo>
                    <a:pt x="665" y="0"/>
                    <a:pt x="303" y="62"/>
                    <a:pt x="148" y="152"/>
                  </a:cubicBezTo>
                  <a:cubicBezTo>
                    <a:pt x="1" y="262"/>
                    <a:pt x="93" y="477"/>
                    <a:pt x="248" y="477"/>
                  </a:cubicBezTo>
                  <a:cubicBezTo>
                    <a:pt x="276" y="477"/>
                    <a:pt x="305" y="470"/>
                    <a:pt x="336" y="455"/>
                  </a:cubicBezTo>
                  <a:cubicBezTo>
                    <a:pt x="442" y="395"/>
                    <a:pt x="716" y="353"/>
                    <a:pt x="1111" y="353"/>
                  </a:cubicBezTo>
                  <a:cubicBezTo>
                    <a:pt x="2063" y="353"/>
                    <a:pt x="3718" y="596"/>
                    <a:pt x="5431" y="1422"/>
                  </a:cubicBezTo>
                  <a:cubicBezTo>
                    <a:pt x="7727" y="2533"/>
                    <a:pt x="10614" y="4944"/>
                    <a:pt x="11335" y="10126"/>
                  </a:cubicBezTo>
                  <a:cubicBezTo>
                    <a:pt x="11624" y="12162"/>
                    <a:pt x="11249" y="15655"/>
                    <a:pt x="11249" y="15699"/>
                  </a:cubicBezTo>
                  <a:cubicBezTo>
                    <a:pt x="11234" y="15785"/>
                    <a:pt x="11307" y="15886"/>
                    <a:pt x="11408" y="15886"/>
                  </a:cubicBezTo>
                  <a:lnTo>
                    <a:pt x="11422" y="15886"/>
                  </a:lnTo>
                  <a:cubicBezTo>
                    <a:pt x="11509" y="15886"/>
                    <a:pt x="11595" y="15828"/>
                    <a:pt x="11610" y="15727"/>
                  </a:cubicBezTo>
                  <a:cubicBezTo>
                    <a:pt x="11624" y="15583"/>
                    <a:pt x="11985" y="12162"/>
                    <a:pt x="11696" y="10069"/>
                  </a:cubicBezTo>
                  <a:cubicBezTo>
                    <a:pt x="10960" y="4728"/>
                    <a:pt x="7972" y="2245"/>
                    <a:pt x="5590" y="1090"/>
                  </a:cubicBezTo>
                  <a:cubicBezTo>
                    <a:pt x="3869" y="263"/>
                    <a:pt x="2214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3182225" y="4648350"/>
              <a:ext cx="35750" cy="161925"/>
            </a:xfrm>
            <a:custGeom>
              <a:avLst/>
              <a:gdLst/>
              <a:ahLst/>
              <a:cxnLst/>
              <a:rect l="l" t="t" r="r" b="b"/>
              <a:pathLst>
                <a:path w="1430" h="6477" extrusionOk="0">
                  <a:moveTo>
                    <a:pt x="258" y="1"/>
                  </a:moveTo>
                  <a:cubicBezTo>
                    <a:pt x="131" y="1"/>
                    <a:pt x="1" y="125"/>
                    <a:pt x="87" y="269"/>
                  </a:cubicBezTo>
                  <a:cubicBezTo>
                    <a:pt x="102" y="298"/>
                    <a:pt x="1069" y="2333"/>
                    <a:pt x="751" y="6288"/>
                  </a:cubicBezTo>
                  <a:cubicBezTo>
                    <a:pt x="737" y="6375"/>
                    <a:pt x="809" y="6462"/>
                    <a:pt x="910" y="6476"/>
                  </a:cubicBezTo>
                  <a:lnTo>
                    <a:pt x="924" y="6476"/>
                  </a:lnTo>
                  <a:cubicBezTo>
                    <a:pt x="1011" y="6476"/>
                    <a:pt x="1098" y="6404"/>
                    <a:pt x="1098" y="6317"/>
                  </a:cubicBezTo>
                  <a:cubicBezTo>
                    <a:pt x="1430" y="2261"/>
                    <a:pt x="462" y="197"/>
                    <a:pt x="419" y="110"/>
                  </a:cubicBezTo>
                  <a:cubicBezTo>
                    <a:pt x="385" y="32"/>
                    <a:pt x="32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2617075" y="4462500"/>
              <a:ext cx="254450" cy="207750"/>
            </a:xfrm>
            <a:custGeom>
              <a:avLst/>
              <a:gdLst/>
              <a:ahLst/>
              <a:cxnLst/>
              <a:rect l="l" t="t" r="r" b="b"/>
              <a:pathLst>
                <a:path w="10178" h="8310" extrusionOk="0">
                  <a:moveTo>
                    <a:pt x="9972" y="0"/>
                  </a:moveTo>
                  <a:cubicBezTo>
                    <a:pt x="9954" y="0"/>
                    <a:pt x="9935" y="3"/>
                    <a:pt x="9918" y="9"/>
                  </a:cubicBezTo>
                  <a:cubicBezTo>
                    <a:pt x="1863" y="2939"/>
                    <a:pt x="102" y="7862"/>
                    <a:pt x="29" y="8064"/>
                  </a:cubicBezTo>
                  <a:cubicBezTo>
                    <a:pt x="1" y="8165"/>
                    <a:pt x="58" y="8266"/>
                    <a:pt x="145" y="8295"/>
                  </a:cubicBezTo>
                  <a:cubicBezTo>
                    <a:pt x="159" y="8295"/>
                    <a:pt x="188" y="8309"/>
                    <a:pt x="203" y="8309"/>
                  </a:cubicBezTo>
                  <a:cubicBezTo>
                    <a:pt x="289" y="8309"/>
                    <a:pt x="361" y="8251"/>
                    <a:pt x="390" y="8179"/>
                  </a:cubicBezTo>
                  <a:cubicBezTo>
                    <a:pt x="405" y="8136"/>
                    <a:pt x="2166" y="3213"/>
                    <a:pt x="10048" y="355"/>
                  </a:cubicBezTo>
                  <a:cubicBezTo>
                    <a:pt x="10134" y="312"/>
                    <a:pt x="10178" y="211"/>
                    <a:pt x="10134" y="124"/>
                  </a:cubicBezTo>
                  <a:cubicBezTo>
                    <a:pt x="10111" y="44"/>
                    <a:pt x="10043" y="0"/>
                    <a:pt x="9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2614200" y="4457800"/>
              <a:ext cx="205350" cy="141700"/>
            </a:xfrm>
            <a:custGeom>
              <a:avLst/>
              <a:gdLst/>
              <a:ahLst/>
              <a:cxnLst/>
              <a:rect l="l" t="t" r="r" b="b"/>
              <a:pathLst>
                <a:path w="8214" h="5668" extrusionOk="0">
                  <a:moveTo>
                    <a:pt x="8001" y="0"/>
                  </a:moveTo>
                  <a:cubicBezTo>
                    <a:pt x="7981" y="0"/>
                    <a:pt x="7960" y="3"/>
                    <a:pt x="7940" y="9"/>
                  </a:cubicBezTo>
                  <a:cubicBezTo>
                    <a:pt x="3941" y="1539"/>
                    <a:pt x="2440" y="3026"/>
                    <a:pt x="534" y="4903"/>
                  </a:cubicBezTo>
                  <a:lnTo>
                    <a:pt x="72" y="5350"/>
                  </a:lnTo>
                  <a:cubicBezTo>
                    <a:pt x="0" y="5422"/>
                    <a:pt x="0" y="5538"/>
                    <a:pt x="72" y="5610"/>
                  </a:cubicBezTo>
                  <a:cubicBezTo>
                    <a:pt x="101" y="5639"/>
                    <a:pt x="144" y="5668"/>
                    <a:pt x="202" y="5668"/>
                  </a:cubicBezTo>
                  <a:cubicBezTo>
                    <a:pt x="245" y="5653"/>
                    <a:pt x="289" y="5639"/>
                    <a:pt x="318" y="5610"/>
                  </a:cubicBezTo>
                  <a:lnTo>
                    <a:pt x="780" y="5163"/>
                  </a:lnTo>
                  <a:cubicBezTo>
                    <a:pt x="2656" y="3315"/>
                    <a:pt x="4143" y="1842"/>
                    <a:pt x="8070" y="356"/>
                  </a:cubicBezTo>
                  <a:cubicBezTo>
                    <a:pt x="8171" y="312"/>
                    <a:pt x="8214" y="211"/>
                    <a:pt x="8171" y="125"/>
                  </a:cubicBezTo>
                  <a:cubicBezTo>
                    <a:pt x="8148" y="44"/>
                    <a:pt x="8079" y="0"/>
                    <a:pt x="8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2602450" y="4424150"/>
              <a:ext cx="627425" cy="249350"/>
            </a:xfrm>
            <a:custGeom>
              <a:avLst/>
              <a:gdLst/>
              <a:ahLst/>
              <a:cxnLst/>
              <a:rect l="l" t="t" r="r" b="b"/>
              <a:pathLst>
                <a:path w="25097" h="9974" extrusionOk="0">
                  <a:moveTo>
                    <a:pt x="12163" y="0"/>
                  </a:moveTo>
                  <a:cubicBezTo>
                    <a:pt x="5741" y="0"/>
                    <a:pt x="232" y="4957"/>
                    <a:pt x="167" y="5022"/>
                  </a:cubicBezTo>
                  <a:cubicBezTo>
                    <a:pt x="0" y="5133"/>
                    <a:pt x="125" y="5347"/>
                    <a:pt x="276" y="5347"/>
                  </a:cubicBezTo>
                  <a:cubicBezTo>
                    <a:pt x="322" y="5347"/>
                    <a:pt x="369" y="5328"/>
                    <a:pt x="412" y="5282"/>
                  </a:cubicBezTo>
                  <a:cubicBezTo>
                    <a:pt x="464" y="5230"/>
                    <a:pt x="5872" y="362"/>
                    <a:pt x="12133" y="362"/>
                  </a:cubicBezTo>
                  <a:cubicBezTo>
                    <a:pt x="12813" y="362"/>
                    <a:pt x="13504" y="419"/>
                    <a:pt x="14198" y="547"/>
                  </a:cubicBezTo>
                  <a:cubicBezTo>
                    <a:pt x="18413" y="1297"/>
                    <a:pt x="21950" y="4444"/>
                    <a:pt x="24736" y="9886"/>
                  </a:cubicBezTo>
                  <a:cubicBezTo>
                    <a:pt x="24765" y="9944"/>
                    <a:pt x="24823" y="9973"/>
                    <a:pt x="24895" y="9973"/>
                  </a:cubicBezTo>
                  <a:cubicBezTo>
                    <a:pt x="24924" y="9973"/>
                    <a:pt x="24953" y="9973"/>
                    <a:pt x="24982" y="9959"/>
                  </a:cubicBezTo>
                  <a:cubicBezTo>
                    <a:pt x="25068" y="9915"/>
                    <a:pt x="25097" y="9800"/>
                    <a:pt x="25054" y="9713"/>
                  </a:cubicBezTo>
                  <a:cubicBezTo>
                    <a:pt x="22224" y="4170"/>
                    <a:pt x="18601" y="965"/>
                    <a:pt x="14270" y="186"/>
                  </a:cubicBezTo>
                  <a:cubicBezTo>
                    <a:pt x="13561" y="58"/>
                    <a:pt x="12857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2599400" y="4397025"/>
              <a:ext cx="292325" cy="115500"/>
            </a:xfrm>
            <a:custGeom>
              <a:avLst/>
              <a:gdLst/>
              <a:ahLst/>
              <a:cxnLst/>
              <a:rect l="l" t="t" r="r" b="b"/>
              <a:pathLst>
                <a:path w="11693" h="4620" extrusionOk="0">
                  <a:moveTo>
                    <a:pt x="11448" y="1"/>
                  </a:moveTo>
                  <a:cubicBezTo>
                    <a:pt x="4446" y="1"/>
                    <a:pt x="159" y="4273"/>
                    <a:pt x="116" y="4317"/>
                  </a:cubicBezTo>
                  <a:cubicBezTo>
                    <a:pt x="0" y="4432"/>
                    <a:pt x="72" y="4620"/>
                    <a:pt x="246" y="4620"/>
                  </a:cubicBezTo>
                  <a:cubicBezTo>
                    <a:pt x="289" y="4620"/>
                    <a:pt x="332" y="4605"/>
                    <a:pt x="376" y="4577"/>
                  </a:cubicBezTo>
                  <a:cubicBezTo>
                    <a:pt x="404" y="4533"/>
                    <a:pt x="4591" y="361"/>
                    <a:pt x="11448" y="361"/>
                  </a:cubicBezTo>
                  <a:cubicBezTo>
                    <a:pt x="11693" y="361"/>
                    <a:pt x="11693" y="1"/>
                    <a:pt x="1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2925275" y="4394850"/>
              <a:ext cx="317600" cy="244725"/>
            </a:xfrm>
            <a:custGeom>
              <a:avLst/>
              <a:gdLst/>
              <a:ahLst/>
              <a:cxnLst/>
              <a:rect l="l" t="t" r="r" b="b"/>
              <a:pathLst>
                <a:path w="12704" h="9789" extrusionOk="0">
                  <a:moveTo>
                    <a:pt x="246" y="1"/>
                  </a:moveTo>
                  <a:cubicBezTo>
                    <a:pt x="0" y="1"/>
                    <a:pt x="0" y="362"/>
                    <a:pt x="246" y="362"/>
                  </a:cubicBezTo>
                  <a:cubicBezTo>
                    <a:pt x="318" y="362"/>
                    <a:pt x="7839" y="564"/>
                    <a:pt x="12343" y="9687"/>
                  </a:cubicBezTo>
                  <a:cubicBezTo>
                    <a:pt x="12372" y="9745"/>
                    <a:pt x="12429" y="9788"/>
                    <a:pt x="12502" y="9788"/>
                  </a:cubicBezTo>
                  <a:cubicBezTo>
                    <a:pt x="12530" y="9788"/>
                    <a:pt x="12545" y="9774"/>
                    <a:pt x="12574" y="9774"/>
                  </a:cubicBezTo>
                  <a:cubicBezTo>
                    <a:pt x="12660" y="9730"/>
                    <a:pt x="12704" y="9615"/>
                    <a:pt x="12660" y="9528"/>
                  </a:cubicBezTo>
                  <a:cubicBezTo>
                    <a:pt x="8055" y="203"/>
                    <a:pt x="31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2585325" y="4365275"/>
              <a:ext cx="267425" cy="106475"/>
            </a:xfrm>
            <a:custGeom>
              <a:avLst/>
              <a:gdLst/>
              <a:ahLst/>
              <a:cxnLst/>
              <a:rect l="l" t="t" r="r" b="b"/>
              <a:pathLst>
                <a:path w="10697" h="4259" extrusionOk="0">
                  <a:moveTo>
                    <a:pt x="10452" y="0"/>
                  </a:moveTo>
                  <a:cubicBezTo>
                    <a:pt x="4504" y="0"/>
                    <a:pt x="173" y="3898"/>
                    <a:pt x="130" y="3941"/>
                  </a:cubicBezTo>
                  <a:cubicBezTo>
                    <a:pt x="0" y="4042"/>
                    <a:pt x="87" y="4259"/>
                    <a:pt x="246" y="4259"/>
                  </a:cubicBezTo>
                  <a:cubicBezTo>
                    <a:pt x="289" y="4244"/>
                    <a:pt x="332" y="4230"/>
                    <a:pt x="376" y="4201"/>
                  </a:cubicBezTo>
                  <a:cubicBezTo>
                    <a:pt x="419" y="4172"/>
                    <a:pt x="4648" y="361"/>
                    <a:pt x="10452" y="361"/>
                  </a:cubicBezTo>
                  <a:cubicBezTo>
                    <a:pt x="10697" y="361"/>
                    <a:pt x="10697" y="0"/>
                    <a:pt x="10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2865000" y="4361650"/>
              <a:ext cx="415050" cy="264575"/>
            </a:xfrm>
            <a:custGeom>
              <a:avLst/>
              <a:gdLst/>
              <a:ahLst/>
              <a:cxnLst/>
              <a:rect l="l" t="t" r="r" b="b"/>
              <a:pathLst>
                <a:path w="16602" h="10583" extrusionOk="0">
                  <a:moveTo>
                    <a:pt x="188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62"/>
                    <a:pt x="188" y="362"/>
                  </a:cubicBezTo>
                  <a:cubicBezTo>
                    <a:pt x="2296" y="376"/>
                    <a:pt x="4404" y="752"/>
                    <a:pt x="6396" y="1473"/>
                  </a:cubicBezTo>
                  <a:cubicBezTo>
                    <a:pt x="10784" y="2989"/>
                    <a:pt x="14335" y="6251"/>
                    <a:pt x="16241" y="10481"/>
                  </a:cubicBezTo>
                  <a:cubicBezTo>
                    <a:pt x="16270" y="10539"/>
                    <a:pt x="16327" y="10582"/>
                    <a:pt x="16399" y="10582"/>
                  </a:cubicBezTo>
                  <a:lnTo>
                    <a:pt x="16472" y="10582"/>
                  </a:lnTo>
                  <a:cubicBezTo>
                    <a:pt x="16558" y="10539"/>
                    <a:pt x="16602" y="10423"/>
                    <a:pt x="16558" y="10337"/>
                  </a:cubicBezTo>
                  <a:cubicBezTo>
                    <a:pt x="14624" y="6006"/>
                    <a:pt x="11001" y="2686"/>
                    <a:pt x="6526" y="1141"/>
                  </a:cubicBezTo>
                  <a:cubicBezTo>
                    <a:pt x="4490" y="405"/>
                    <a:pt x="2339" y="15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2582075" y="4331975"/>
              <a:ext cx="465425" cy="100075"/>
            </a:xfrm>
            <a:custGeom>
              <a:avLst/>
              <a:gdLst/>
              <a:ahLst/>
              <a:cxnLst/>
              <a:rect l="l" t="t" r="r" b="b"/>
              <a:pathLst>
                <a:path w="18617" h="4003" extrusionOk="0">
                  <a:moveTo>
                    <a:pt x="11418" y="0"/>
                  </a:moveTo>
                  <a:cubicBezTo>
                    <a:pt x="9386" y="0"/>
                    <a:pt x="7353" y="328"/>
                    <a:pt x="5399" y="986"/>
                  </a:cubicBezTo>
                  <a:cubicBezTo>
                    <a:pt x="2151" y="2068"/>
                    <a:pt x="145" y="3671"/>
                    <a:pt x="130" y="3685"/>
                  </a:cubicBezTo>
                  <a:cubicBezTo>
                    <a:pt x="0" y="3801"/>
                    <a:pt x="73" y="4003"/>
                    <a:pt x="231" y="4003"/>
                  </a:cubicBezTo>
                  <a:cubicBezTo>
                    <a:pt x="275" y="4003"/>
                    <a:pt x="318" y="3988"/>
                    <a:pt x="347" y="3959"/>
                  </a:cubicBezTo>
                  <a:cubicBezTo>
                    <a:pt x="412" y="3916"/>
                    <a:pt x="4924" y="363"/>
                    <a:pt x="11480" y="363"/>
                  </a:cubicBezTo>
                  <a:cubicBezTo>
                    <a:pt x="13573" y="363"/>
                    <a:pt x="15873" y="725"/>
                    <a:pt x="18305" y="1679"/>
                  </a:cubicBezTo>
                  <a:cubicBezTo>
                    <a:pt x="18326" y="1686"/>
                    <a:pt x="18347" y="1689"/>
                    <a:pt x="18367" y="1689"/>
                  </a:cubicBezTo>
                  <a:cubicBezTo>
                    <a:pt x="18541" y="1689"/>
                    <a:pt x="18616" y="1425"/>
                    <a:pt x="18434" y="1347"/>
                  </a:cubicBezTo>
                  <a:cubicBezTo>
                    <a:pt x="16183" y="451"/>
                    <a:pt x="13801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2574500" y="4303025"/>
              <a:ext cx="350075" cy="88625"/>
            </a:xfrm>
            <a:custGeom>
              <a:avLst/>
              <a:gdLst/>
              <a:ahLst/>
              <a:cxnLst/>
              <a:rect l="l" t="t" r="r" b="b"/>
              <a:pathLst>
                <a:path w="14003" h="3545" extrusionOk="0">
                  <a:moveTo>
                    <a:pt x="11541" y="0"/>
                  </a:moveTo>
                  <a:cubicBezTo>
                    <a:pt x="3948" y="0"/>
                    <a:pt x="170" y="3200"/>
                    <a:pt x="130" y="3226"/>
                  </a:cubicBezTo>
                  <a:cubicBezTo>
                    <a:pt x="0" y="3342"/>
                    <a:pt x="87" y="3544"/>
                    <a:pt x="260" y="3544"/>
                  </a:cubicBezTo>
                  <a:cubicBezTo>
                    <a:pt x="289" y="3544"/>
                    <a:pt x="332" y="3530"/>
                    <a:pt x="376" y="3501"/>
                  </a:cubicBezTo>
                  <a:cubicBezTo>
                    <a:pt x="415" y="3474"/>
                    <a:pt x="4093" y="362"/>
                    <a:pt x="11539" y="362"/>
                  </a:cubicBezTo>
                  <a:cubicBezTo>
                    <a:pt x="12258" y="362"/>
                    <a:pt x="13012" y="391"/>
                    <a:pt x="13800" y="455"/>
                  </a:cubicBezTo>
                  <a:cubicBezTo>
                    <a:pt x="13902" y="455"/>
                    <a:pt x="13988" y="383"/>
                    <a:pt x="13988" y="282"/>
                  </a:cubicBezTo>
                  <a:cubicBezTo>
                    <a:pt x="14003" y="195"/>
                    <a:pt x="13930" y="108"/>
                    <a:pt x="13829" y="94"/>
                  </a:cubicBezTo>
                  <a:cubicBezTo>
                    <a:pt x="13032" y="30"/>
                    <a:pt x="12269" y="0"/>
                    <a:pt x="1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3065650" y="4377425"/>
              <a:ext cx="244350" cy="235075"/>
            </a:xfrm>
            <a:custGeom>
              <a:avLst/>
              <a:gdLst/>
              <a:ahLst/>
              <a:cxnLst/>
              <a:rect l="l" t="t" r="r" b="b"/>
              <a:pathLst>
                <a:path w="9774" h="9403" extrusionOk="0">
                  <a:moveTo>
                    <a:pt x="253" y="1"/>
                  </a:moveTo>
                  <a:cubicBezTo>
                    <a:pt x="85" y="1"/>
                    <a:pt x="0" y="264"/>
                    <a:pt x="189" y="352"/>
                  </a:cubicBezTo>
                  <a:cubicBezTo>
                    <a:pt x="261" y="380"/>
                    <a:pt x="7608" y="3585"/>
                    <a:pt x="9398" y="9273"/>
                  </a:cubicBezTo>
                  <a:cubicBezTo>
                    <a:pt x="9413" y="9359"/>
                    <a:pt x="9485" y="9403"/>
                    <a:pt x="9572" y="9403"/>
                  </a:cubicBezTo>
                  <a:lnTo>
                    <a:pt x="9629" y="9403"/>
                  </a:lnTo>
                  <a:cubicBezTo>
                    <a:pt x="9716" y="9359"/>
                    <a:pt x="9774" y="9258"/>
                    <a:pt x="9745" y="9172"/>
                  </a:cubicBezTo>
                  <a:cubicBezTo>
                    <a:pt x="7911" y="3325"/>
                    <a:pt x="405" y="48"/>
                    <a:pt x="333" y="19"/>
                  </a:cubicBezTo>
                  <a:cubicBezTo>
                    <a:pt x="305" y="6"/>
                    <a:pt x="27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2940050" y="4302375"/>
              <a:ext cx="378250" cy="249850"/>
            </a:xfrm>
            <a:custGeom>
              <a:avLst/>
              <a:gdLst/>
              <a:ahLst/>
              <a:cxnLst/>
              <a:rect l="l" t="t" r="r" b="b"/>
              <a:pathLst>
                <a:path w="15130" h="9994" extrusionOk="0">
                  <a:moveTo>
                    <a:pt x="265" y="1"/>
                  </a:moveTo>
                  <a:cubicBezTo>
                    <a:pt x="52" y="1"/>
                    <a:pt x="1" y="325"/>
                    <a:pt x="232" y="365"/>
                  </a:cubicBezTo>
                  <a:cubicBezTo>
                    <a:pt x="4938" y="1304"/>
                    <a:pt x="11261" y="4624"/>
                    <a:pt x="14783" y="9907"/>
                  </a:cubicBezTo>
                  <a:cubicBezTo>
                    <a:pt x="14812" y="9950"/>
                    <a:pt x="14870" y="9994"/>
                    <a:pt x="14928" y="9994"/>
                  </a:cubicBezTo>
                  <a:cubicBezTo>
                    <a:pt x="14971" y="9979"/>
                    <a:pt x="15000" y="9965"/>
                    <a:pt x="15029" y="9950"/>
                  </a:cubicBezTo>
                  <a:cubicBezTo>
                    <a:pt x="15115" y="9893"/>
                    <a:pt x="15130" y="9777"/>
                    <a:pt x="15086" y="9705"/>
                  </a:cubicBezTo>
                  <a:cubicBezTo>
                    <a:pt x="11492" y="4335"/>
                    <a:pt x="5083" y="957"/>
                    <a:pt x="304" y="4"/>
                  </a:cubicBezTo>
                  <a:cubicBezTo>
                    <a:pt x="291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2581700" y="4274575"/>
              <a:ext cx="342400" cy="68350"/>
            </a:xfrm>
            <a:custGeom>
              <a:avLst/>
              <a:gdLst/>
              <a:ahLst/>
              <a:cxnLst/>
              <a:rect l="l" t="t" r="r" b="b"/>
              <a:pathLst>
                <a:path w="13696" h="2734" extrusionOk="0">
                  <a:moveTo>
                    <a:pt x="10725" y="0"/>
                  </a:moveTo>
                  <a:cubicBezTo>
                    <a:pt x="4427" y="0"/>
                    <a:pt x="210" y="2376"/>
                    <a:pt x="160" y="2401"/>
                  </a:cubicBezTo>
                  <a:cubicBezTo>
                    <a:pt x="1" y="2488"/>
                    <a:pt x="73" y="2733"/>
                    <a:pt x="246" y="2733"/>
                  </a:cubicBezTo>
                  <a:cubicBezTo>
                    <a:pt x="290" y="2733"/>
                    <a:pt x="318" y="2733"/>
                    <a:pt x="347" y="2719"/>
                  </a:cubicBezTo>
                  <a:cubicBezTo>
                    <a:pt x="385" y="2694"/>
                    <a:pt x="4519" y="359"/>
                    <a:pt x="10695" y="359"/>
                  </a:cubicBezTo>
                  <a:cubicBezTo>
                    <a:pt x="11562" y="359"/>
                    <a:pt x="12470" y="405"/>
                    <a:pt x="13411" y="510"/>
                  </a:cubicBezTo>
                  <a:cubicBezTo>
                    <a:pt x="13416" y="510"/>
                    <a:pt x="13421" y="511"/>
                    <a:pt x="13426" y="511"/>
                  </a:cubicBezTo>
                  <a:cubicBezTo>
                    <a:pt x="13658" y="511"/>
                    <a:pt x="13695" y="163"/>
                    <a:pt x="13455" y="149"/>
                  </a:cubicBezTo>
                  <a:cubicBezTo>
                    <a:pt x="12509" y="46"/>
                    <a:pt x="11597" y="0"/>
                    <a:pt x="10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2574500" y="4226950"/>
              <a:ext cx="519400" cy="76625"/>
            </a:xfrm>
            <a:custGeom>
              <a:avLst/>
              <a:gdLst/>
              <a:ahLst/>
              <a:cxnLst/>
              <a:rect l="l" t="t" r="r" b="b"/>
              <a:pathLst>
                <a:path w="20776" h="3065" extrusionOk="0">
                  <a:moveTo>
                    <a:pt x="11055" y="1"/>
                  </a:moveTo>
                  <a:cubicBezTo>
                    <a:pt x="9095" y="1"/>
                    <a:pt x="7386" y="239"/>
                    <a:pt x="6005" y="539"/>
                  </a:cubicBezTo>
                  <a:cubicBezTo>
                    <a:pt x="2396" y="1318"/>
                    <a:pt x="173" y="2704"/>
                    <a:pt x="159" y="2718"/>
                  </a:cubicBezTo>
                  <a:cubicBezTo>
                    <a:pt x="0" y="2819"/>
                    <a:pt x="72" y="3065"/>
                    <a:pt x="260" y="3065"/>
                  </a:cubicBezTo>
                  <a:cubicBezTo>
                    <a:pt x="289" y="3065"/>
                    <a:pt x="318" y="3050"/>
                    <a:pt x="347" y="3036"/>
                  </a:cubicBezTo>
                  <a:cubicBezTo>
                    <a:pt x="407" y="2996"/>
                    <a:pt x="4652" y="365"/>
                    <a:pt x="11084" y="365"/>
                  </a:cubicBezTo>
                  <a:cubicBezTo>
                    <a:pt x="13851" y="365"/>
                    <a:pt x="17023" y="852"/>
                    <a:pt x="20441" y="2242"/>
                  </a:cubicBezTo>
                  <a:cubicBezTo>
                    <a:pt x="20465" y="2252"/>
                    <a:pt x="20489" y="2256"/>
                    <a:pt x="20511" y="2256"/>
                  </a:cubicBezTo>
                  <a:cubicBezTo>
                    <a:pt x="20685" y="2256"/>
                    <a:pt x="20775" y="1985"/>
                    <a:pt x="20571" y="1896"/>
                  </a:cubicBezTo>
                  <a:cubicBezTo>
                    <a:pt x="17054" y="470"/>
                    <a:pt x="13808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2863200" y="4255550"/>
              <a:ext cx="473875" cy="269250"/>
            </a:xfrm>
            <a:custGeom>
              <a:avLst/>
              <a:gdLst/>
              <a:ahLst/>
              <a:cxnLst/>
              <a:rect l="l" t="t" r="r" b="b"/>
              <a:pathLst>
                <a:path w="18955" h="10770" extrusionOk="0">
                  <a:moveTo>
                    <a:pt x="246" y="1"/>
                  </a:moveTo>
                  <a:cubicBezTo>
                    <a:pt x="1" y="1"/>
                    <a:pt x="1" y="362"/>
                    <a:pt x="246" y="362"/>
                  </a:cubicBezTo>
                  <a:cubicBezTo>
                    <a:pt x="347" y="362"/>
                    <a:pt x="11347" y="477"/>
                    <a:pt x="18579" y="10698"/>
                  </a:cubicBezTo>
                  <a:cubicBezTo>
                    <a:pt x="18608" y="10741"/>
                    <a:pt x="18666" y="10770"/>
                    <a:pt x="18723" y="10770"/>
                  </a:cubicBezTo>
                  <a:cubicBezTo>
                    <a:pt x="18868" y="10770"/>
                    <a:pt x="18954" y="10611"/>
                    <a:pt x="18868" y="10495"/>
                  </a:cubicBezTo>
                  <a:cubicBezTo>
                    <a:pt x="15894" y="6251"/>
                    <a:pt x="11664" y="3032"/>
                    <a:pt x="6785" y="1315"/>
                  </a:cubicBezTo>
                  <a:cubicBezTo>
                    <a:pt x="3104" y="15"/>
                    <a:pt x="275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3104625" y="4285725"/>
              <a:ext cx="242200" cy="204075"/>
            </a:xfrm>
            <a:custGeom>
              <a:avLst/>
              <a:gdLst/>
              <a:ahLst/>
              <a:cxnLst/>
              <a:rect l="l" t="t" r="r" b="b"/>
              <a:pathLst>
                <a:path w="9688" h="8163" extrusionOk="0">
                  <a:moveTo>
                    <a:pt x="207" y="1"/>
                  </a:moveTo>
                  <a:cubicBezTo>
                    <a:pt x="145" y="1"/>
                    <a:pt x="84" y="33"/>
                    <a:pt x="44" y="93"/>
                  </a:cubicBezTo>
                  <a:cubicBezTo>
                    <a:pt x="1" y="180"/>
                    <a:pt x="30" y="281"/>
                    <a:pt x="116" y="338"/>
                  </a:cubicBezTo>
                  <a:cubicBezTo>
                    <a:pt x="3119" y="2042"/>
                    <a:pt x="4895" y="3168"/>
                    <a:pt x="9312" y="8090"/>
                  </a:cubicBezTo>
                  <a:cubicBezTo>
                    <a:pt x="9355" y="8134"/>
                    <a:pt x="9398" y="8148"/>
                    <a:pt x="9456" y="8148"/>
                  </a:cubicBezTo>
                  <a:lnTo>
                    <a:pt x="9442" y="8162"/>
                  </a:lnTo>
                  <a:cubicBezTo>
                    <a:pt x="9600" y="8162"/>
                    <a:pt x="9687" y="7975"/>
                    <a:pt x="9586" y="7859"/>
                  </a:cubicBezTo>
                  <a:cubicBezTo>
                    <a:pt x="5111" y="2894"/>
                    <a:pt x="3321" y="1753"/>
                    <a:pt x="290" y="21"/>
                  </a:cubicBezTo>
                  <a:cubicBezTo>
                    <a:pt x="263" y="7"/>
                    <a:pt x="23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2565725" y="4197725"/>
              <a:ext cx="620850" cy="108025"/>
            </a:xfrm>
            <a:custGeom>
              <a:avLst/>
              <a:gdLst/>
              <a:ahLst/>
              <a:cxnLst/>
              <a:rect l="l" t="t" r="r" b="b"/>
              <a:pathLst>
                <a:path w="24834" h="4321" extrusionOk="0">
                  <a:moveTo>
                    <a:pt x="11294" y="0"/>
                  </a:moveTo>
                  <a:cubicBezTo>
                    <a:pt x="10206" y="0"/>
                    <a:pt x="9187" y="64"/>
                    <a:pt x="8262" y="163"/>
                  </a:cubicBezTo>
                  <a:cubicBezTo>
                    <a:pt x="5490" y="452"/>
                    <a:pt x="2776" y="1116"/>
                    <a:pt x="192" y="2141"/>
                  </a:cubicBezTo>
                  <a:cubicBezTo>
                    <a:pt x="0" y="2217"/>
                    <a:pt x="92" y="2487"/>
                    <a:pt x="266" y="2487"/>
                  </a:cubicBezTo>
                  <a:cubicBezTo>
                    <a:pt x="288" y="2487"/>
                    <a:pt x="312" y="2483"/>
                    <a:pt x="337" y="2473"/>
                  </a:cubicBezTo>
                  <a:cubicBezTo>
                    <a:pt x="2892" y="1448"/>
                    <a:pt x="5577" y="798"/>
                    <a:pt x="8305" y="524"/>
                  </a:cubicBezTo>
                  <a:cubicBezTo>
                    <a:pt x="9216" y="428"/>
                    <a:pt x="10218" y="366"/>
                    <a:pt x="11287" y="366"/>
                  </a:cubicBezTo>
                  <a:cubicBezTo>
                    <a:pt x="15216" y="366"/>
                    <a:pt x="20045" y="1205"/>
                    <a:pt x="24516" y="4292"/>
                  </a:cubicBezTo>
                  <a:cubicBezTo>
                    <a:pt x="24545" y="4306"/>
                    <a:pt x="24588" y="4320"/>
                    <a:pt x="24617" y="4320"/>
                  </a:cubicBezTo>
                  <a:cubicBezTo>
                    <a:pt x="24689" y="4320"/>
                    <a:pt x="24733" y="4292"/>
                    <a:pt x="24776" y="4234"/>
                  </a:cubicBezTo>
                  <a:cubicBezTo>
                    <a:pt x="24834" y="4162"/>
                    <a:pt x="24805" y="4046"/>
                    <a:pt x="24733" y="3988"/>
                  </a:cubicBezTo>
                  <a:cubicBezTo>
                    <a:pt x="20185" y="858"/>
                    <a:pt x="15280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3202325" y="4315400"/>
              <a:ext cx="143775" cy="131450"/>
            </a:xfrm>
            <a:custGeom>
              <a:avLst/>
              <a:gdLst/>
              <a:ahLst/>
              <a:cxnLst/>
              <a:rect l="l" t="t" r="r" b="b"/>
              <a:pathLst>
                <a:path w="5751" h="5258" extrusionOk="0">
                  <a:moveTo>
                    <a:pt x="263" y="0"/>
                  </a:moveTo>
                  <a:cubicBezTo>
                    <a:pt x="115" y="0"/>
                    <a:pt x="0" y="206"/>
                    <a:pt x="149" y="321"/>
                  </a:cubicBezTo>
                  <a:cubicBezTo>
                    <a:pt x="193" y="350"/>
                    <a:pt x="3715" y="3150"/>
                    <a:pt x="5404" y="5200"/>
                  </a:cubicBezTo>
                  <a:cubicBezTo>
                    <a:pt x="5433" y="5243"/>
                    <a:pt x="5490" y="5258"/>
                    <a:pt x="5548" y="5258"/>
                  </a:cubicBezTo>
                  <a:cubicBezTo>
                    <a:pt x="5591" y="5258"/>
                    <a:pt x="5620" y="5243"/>
                    <a:pt x="5664" y="5214"/>
                  </a:cubicBezTo>
                  <a:cubicBezTo>
                    <a:pt x="5736" y="5157"/>
                    <a:pt x="5750" y="5041"/>
                    <a:pt x="5678" y="4969"/>
                  </a:cubicBezTo>
                  <a:cubicBezTo>
                    <a:pt x="3960" y="2890"/>
                    <a:pt x="409" y="75"/>
                    <a:pt x="380" y="46"/>
                  </a:cubicBezTo>
                  <a:cubicBezTo>
                    <a:pt x="342" y="14"/>
                    <a:pt x="301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2574500" y="4162875"/>
              <a:ext cx="482200" cy="53725"/>
            </a:xfrm>
            <a:custGeom>
              <a:avLst/>
              <a:gdLst/>
              <a:ahLst/>
              <a:cxnLst/>
              <a:rect l="l" t="t" r="r" b="b"/>
              <a:pathLst>
                <a:path w="19288" h="2149" extrusionOk="0">
                  <a:moveTo>
                    <a:pt x="9960" y="1"/>
                  </a:moveTo>
                  <a:cubicBezTo>
                    <a:pt x="3804" y="1"/>
                    <a:pt x="224" y="1782"/>
                    <a:pt x="173" y="1802"/>
                  </a:cubicBezTo>
                  <a:cubicBezTo>
                    <a:pt x="0" y="1889"/>
                    <a:pt x="58" y="2149"/>
                    <a:pt x="260" y="2149"/>
                  </a:cubicBezTo>
                  <a:cubicBezTo>
                    <a:pt x="274" y="2149"/>
                    <a:pt x="303" y="2149"/>
                    <a:pt x="332" y="2134"/>
                  </a:cubicBezTo>
                  <a:cubicBezTo>
                    <a:pt x="383" y="2104"/>
                    <a:pt x="3902" y="361"/>
                    <a:pt x="9962" y="361"/>
                  </a:cubicBezTo>
                  <a:cubicBezTo>
                    <a:pt x="12538" y="361"/>
                    <a:pt x="15574" y="676"/>
                    <a:pt x="18997" y="1571"/>
                  </a:cubicBezTo>
                  <a:cubicBezTo>
                    <a:pt x="19010" y="1574"/>
                    <a:pt x="19023" y="1575"/>
                    <a:pt x="19035" y="1575"/>
                  </a:cubicBezTo>
                  <a:cubicBezTo>
                    <a:pt x="19223" y="1575"/>
                    <a:pt x="19287" y="1279"/>
                    <a:pt x="19084" y="1225"/>
                  </a:cubicBezTo>
                  <a:cubicBezTo>
                    <a:pt x="15630" y="320"/>
                    <a:pt x="1256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3060975" y="4197750"/>
              <a:ext cx="297750" cy="219500"/>
            </a:xfrm>
            <a:custGeom>
              <a:avLst/>
              <a:gdLst/>
              <a:ahLst/>
              <a:cxnLst/>
              <a:rect l="l" t="t" r="r" b="b"/>
              <a:pathLst>
                <a:path w="11910" h="8780" extrusionOk="0">
                  <a:moveTo>
                    <a:pt x="251" y="0"/>
                  </a:moveTo>
                  <a:cubicBezTo>
                    <a:pt x="65" y="0"/>
                    <a:pt x="0" y="299"/>
                    <a:pt x="217" y="350"/>
                  </a:cubicBezTo>
                  <a:cubicBezTo>
                    <a:pt x="274" y="379"/>
                    <a:pt x="6034" y="2399"/>
                    <a:pt x="11549" y="8708"/>
                  </a:cubicBezTo>
                  <a:cubicBezTo>
                    <a:pt x="11577" y="8751"/>
                    <a:pt x="11621" y="8780"/>
                    <a:pt x="11678" y="8780"/>
                  </a:cubicBezTo>
                  <a:cubicBezTo>
                    <a:pt x="11837" y="8766"/>
                    <a:pt x="11909" y="8592"/>
                    <a:pt x="11808" y="8477"/>
                  </a:cubicBezTo>
                  <a:cubicBezTo>
                    <a:pt x="6236" y="2082"/>
                    <a:pt x="390" y="32"/>
                    <a:pt x="332" y="18"/>
                  </a:cubicBezTo>
                  <a:cubicBezTo>
                    <a:pt x="303" y="6"/>
                    <a:pt x="276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2599025" y="4128050"/>
              <a:ext cx="424100" cy="44175"/>
            </a:xfrm>
            <a:custGeom>
              <a:avLst/>
              <a:gdLst/>
              <a:ahLst/>
              <a:cxnLst/>
              <a:rect l="l" t="t" r="r" b="b"/>
              <a:pathLst>
                <a:path w="16964" h="1767" extrusionOk="0">
                  <a:moveTo>
                    <a:pt x="8084" y="0"/>
                  </a:moveTo>
                  <a:cubicBezTo>
                    <a:pt x="2973" y="0"/>
                    <a:pt x="213" y="1400"/>
                    <a:pt x="174" y="1420"/>
                  </a:cubicBezTo>
                  <a:cubicBezTo>
                    <a:pt x="1" y="1506"/>
                    <a:pt x="59" y="1766"/>
                    <a:pt x="261" y="1766"/>
                  </a:cubicBezTo>
                  <a:cubicBezTo>
                    <a:pt x="290" y="1752"/>
                    <a:pt x="318" y="1752"/>
                    <a:pt x="333" y="1737"/>
                  </a:cubicBezTo>
                  <a:cubicBezTo>
                    <a:pt x="372" y="1718"/>
                    <a:pt x="3070" y="359"/>
                    <a:pt x="8079" y="359"/>
                  </a:cubicBezTo>
                  <a:cubicBezTo>
                    <a:pt x="10442" y="359"/>
                    <a:pt x="13319" y="661"/>
                    <a:pt x="16674" y="1550"/>
                  </a:cubicBezTo>
                  <a:cubicBezTo>
                    <a:pt x="16687" y="1553"/>
                    <a:pt x="16701" y="1554"/>
                    <a:pt x="16713" y="1554"/>
                  </a:cubicBezTo>
                  <a:cubicBezTo>
                    <a:pt x="16900" y="1554"/>
                    <a:pt x="16963" y="1271"/>
                    <a:pt x="16760" y="1203"/>
                  </a:cubicBezTo>
                  <a:cubicBezTo>
                    <a:pt x="13379" y="306"/>
                    <a:pt x="10475" y="0"/>
                    <a:pt x="8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2630650" y="4092150"/>
              <a:ext cx="735650" cy="294425"/>
            </a:xfrm>
            <a:custGeom>
              <a:avLst/>
              <a:gdLst/>
              <a:ahLst/>
              <a:cxnLst/>
              <a:rect l="l" t="t" r="r" b="b"/>
              <a:pathLst>
                <a:path w="29426" h="11777" extrusionOk="0">
                  <a:moveTo>
                    <a:pt x="5920" y="1"/>
                  </a:moveTo>
                  <a:cubicBezTo>
                    <a:pt x="4125" y="1"/>
                    <a:pt x="2224" y="159"/>
                    <a:pt x="223" y="517"/>
                  </a:cubicBezTo>
                  <a:cubicBezTo>
                    <a:pt x="1" y="545"/>
                    <a:pt x="45" y="880"/>
                    <a:pt x="267" y="880"/>
                  </a:cubicBezTo>
                  <a:cubicBezTo>
                    <a:pt x="276" y="880"/>
                    <a:pt x="285" y="879"/>
                    <a:pt x="295" y="878"/>
                  </a:cubicBezTo>
                  <a:cubicBezTo>
                    <a:pt x="2273" y="522"/>
                    <a:pt x="4151" y="365"/>
                    <a:pt x="5925" y="365"/>
                  </a:cubicBezTo>
                  <a:cubicBezTo>
                    <a:pt x="12854" y="365"/>
                    <a:pt x="18200" y="2757"/>
                    <a:pt x="21717" y="5021"/>
                  </a:cubicBezTo>
                  <a:cubicBezTo>
                    <a:pt x="26510" y="8110"/>
                    <a:pt x="29050" y="11661"/>
                    <a:pt x="29079" y="11705"/>
                  </a:cubicBezTo>
                  <a:cubicBezTo>
                    <a:pt x="29108" y="11748"/>
                    <a:pt x="29166" y="11777"/>
                    <a:pt x="29224" y="11777"/>
                  </a:cubicBezTo>
                  <a:cubicBezTo>
                    <a:pt x="29267" y="11777"/>
                    <a:pt x="29296" y="11763"/>
                    <a:pt x="29325" y="11734"/>
                  </a:cubicBezTo>
                  <a:cubicBezTo>
                    <a:pt x="29411" y="11676"/>
                    <a:pt x="29426" y="11560"/>
                    <a:pt x="29368" y="11488"/>
                  </a:cubicBezTo>
                  <a:cubicBezTo>
                    <a:pt x="29339" y="11445"/>
                    <a:pt x="26769" y="7851"/>
                    <a:pt x="21919" y="4718"/>
                  </a:cubicBezTo>
                  <a:cubicBezTo>
                    <a:pt x="18355" y="2419"/>
                    <a:pt x="12942" y="1"/>
                    <a:pt x="5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2646550" y="4057525"/>
              <a:ext cx="397850" cy="51550"/>
            </a:xfrm>
            <a:custGeom>
              <a:avLst/>
              <a:gdLst/>
              <a:ahLst/>
              <a:cxnLst/>
              <a:rect l="l" t="t" r="r" b="b"/>
              <a:pathLst>
                <a:path w="15914" h="2062" extrusionOk="0">
                  <a:moveTo>
                    <a:pt x="5117" y="0"/>
                  </a:moveTo>
                  <a:cubicBezTo>
                    <a:pt x="1915" y="0"/>
                    <a:pt x="299" y="606"/>
                    <a:pt x="179" y="646"/>
                  </a:cubicBezTo>
                  <a:cubicBezTo>
                    <a:pt x="0" y="736"/>
                    <a:pt x="80" y="993"/>
                    <a:pt x="250" y="993"/>
                  </a:cubicBezTo>
                  <a:cubicBezTo>
                    <a:pt x="273" y="993"/>
                    <a:pt x="297" y="989"/>
                    <a:pt x="323" y="978"/>
                  </a:cubicBezTo>
                  <a:cubicBezTo>
                    <a:pt x="347" y="970"/>
                    <a:pt x="1952" y="369"/>
                    <a:pt x="5157" y="369"/>
                  </a:cubicBezTo>
                  <a:cubicBezTo>
                    <a:pt x="7674" y="369"/>
                    <a:pt x="11179" y="740"/>
                    <a:pt x="15682" y="2061"/>
                  </a:cubicBezTo>
                  <a:lnTo>
                    <a:pt x="15726" y="2061"/>
                  </a:lnTo>
                  <a:cubicBezTo>
                    <a:pt x="15812" y="2061"/>
                    <a:pt x="15884" y="2003"/>
                    <a:pt x="15899" y="1931"/>
                  </a:cubicBezTo>
                  <a:cubicBezTo>
                    <a:pt x="15913" y="1845"/>
                    <a:pt x="15870" y="1758"/>
                    <a:pt x="15783" y="1729"/>
                  </a:cubicBezTo>
                  <a:cubicBezTo>
                    <a:pt x="11198" y="382"/>
                    <a:pt x="7658" y="0"/>
                    <a:pt x="5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3053025" y="4110375"/>
              <a:ext cx="332775" cy="248425"/>
            </a:xfrm>
            <a:custGeom>
              <a:avLst/>
              <a:gdLst/>
              <a:ahLst/>
              <a:cxnLst/>
              <a:rect l="l" t="t" r="r" b="b"/>
              <a:pathLst>
                <a:path w="13311" h="9937" extrusionOk="0">
                  <a:moveTo>
                    <a:pt x="265" y="1"/>
                  </a:moveTo>
                  <a:cubicBezTo>
                    <a:pt x="86" y="1"/>
                    <a:pt x="1" y="276"/>
                    <a:pt x="203" y="351"/>
                  </a:cubicBezTo>
                  <a:cubicBezTo>
                    <a:pt x="275" y="395"/>
                    <a:pt x="7854" y="3671"/>
                    <a:pt x="12978" y="9864"/>
                  </a:cubicBezTo>
                  <a:cubicBezTo>
                    <a:pt x="13007" y="9908"/>
                    <a:pt x="13065" y="9936"/>
                    <a:pt x="13108" y="9936"/>
                  </a:cubicBezTo>
                  <a:cubicBezTo>
                    <a:pt x="13151" y="9936"/>
                    <a:pt x="13195" y="9922"/>
                    <a:pt x="13224" y="9893"/>
                  </a:cubicBezTo>
                  <a:cubicBezTo>
                    <a:pt x="13310" y="9835"/>
                    <a:pt x="13310" y="9720"/>
                    <a:pt x="13252" y="9633"/>
                  </a:cubicBezTo>
                  <a:cubicBezTo>
                    <a:pt x="8070" y="3368"/>
                    <a:pt x="419" y="63"/>
                    <a:pt x="347" y="19"/>
                  </a:cubicBezTo>
                  <a:cubicBezTo>
                    <a:pt x="318" y="7"/>
                    <a:pt x="29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2652450" y="4019200"/>
              <a:ext cx="552525" cy="137500"/>
            </a:xfrm>
            <a:custGeom>
              <a:avLst/>
              <a:gdLst/>
              <a:ahLst/>
              <a:cxnLst/>
              <a:rect l="l" t="t" r="r" b="b"/>
              <a:pathLst>
                <a:path w="22101" h="5500" extrusionOk="0">
                  <a:moveTo>
                    <a:pt x="4970" y="1"/>
                  </a:moveTo>
                  <a:cubicBezTo>
                    <a:pt x="2026" y="1"/>
                    <a:pt x="201" y="464"/>
                    <a:pt x="159" y="476"/>
                  </a:cubicBezTo>
                  <a:cubicBezTo>
                    <a:pt x="58" y="490"/>
                    <a:pt x="0" y="592"/>
                    <a:pt x="29" y="693"/>
                  </a:cubicBezTo>
                  <a:cubicBezTo>
                    <a:pt x="55" y="770"/>
                    <a:pt x="139" y="825"/>
                    <a:pt x="218" y="825"/>
                  </a:cubicBezTo>
                  <a:cubicBezTo>
                    <a:pt x="228" y="825"/>
                    <a:pt x="237" y="824"/>
                    <a:pt x="246" y="822"/>
                  </a:cubicBezTo>
                  <a:cubicBezTo>
                    <a:pt x="288" y="804"/>
                    <a:pt x="2072" y="351"/>
                    <a:pt x="4956" y="351"/>
                  </a:cubicBezTo>
                  <a:cubicBezTo>
                    <a:pt x="8999" y="351"/>
                    <a:pt x="15202" y="1242"/>
                    <a:pt x="21798" y="5471"/>
                  </a:cubicBezTo>
                  <a:cubicBezTo>
                    <a:pt x="21827" y="5485"/>
                    <a:pt x="21856" y="5500"/>
                    <a:pt x="21899" y="5500"/>
                  </a:cubicBezTo>
                  <a:cubicBezTo>
                    <a:pt x="21957" y="5500"/>
                    <a:pt x="22014" y="5471"/>
                    <a:pt x="22043" y="5413"/>
                  </a:cubicBezTo>
                  <a:cubicBezTo>
                    <a:pt x="22101" y="5341"/>
                    <a:pt x="22072" y="5225"/>
                    <a:pt x="21985" y="5168"/>
                  </a:cubicBezTo>
                  <a:cubicBezTo>
                    <a:pt x="15339" y="899"/>
                    <a:pt x="9070" y="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3212925" y="4161000"/>
              <a:ext cx="168175" cy="141150"/>
            </a:xfrm>
            <a:custGeom>
              <a:avLst/>
              <a:gdLst/>
              <a:ahLst/>
              <a:cxnLst/>
              <a:rect l="l" t="t" r="r" b="b"/>
              <a:pathLst>
                <a:path w="6727" h="5646" extrusionOk="0">
                  <a:moveTo>
                    <a:pt x="273" y="1"/>
                  </a:moveTo>
                  <a:cubicBezTo>
                    <a:pt x="115" y="1"/>
                    <a:pt x="1" y="228"/>
                    <a:pt x="187" y="333"/>
                  </a:cubicBezTo>
                  <a:cubicBezTo>
                    <a:pt x="216" y="362"/>
                    <a:pt x="3796" y="2888"/>
                    <a:pt x="6409" y="5602"/>
                  </a:cubicBezTo>
                  <a:cubicBezTo>
                    <a:pt x="6438" y="5631"/>
                    <a:pt x="6481" y="5645"/>
                    <a:pt x="6539" y="5645"/>
                  </a:cubicBezTo>
                  <a:cubicBezTo>
                    <a:pt x="6582" y="5645"/>
                    <a:pt x="6625" y="5631"/>
                    <a:pt x="6654" y="5602"/>
                  </a:cubicBezTo>
                  <a:cubicBezTo>
                    <a:pt x="6726" y="5530"/>
                    <a:pt x="6726" y="5414"/>
                    <a:pt x="6654" y="5342"/>
                  </a:cubicBezTo>
                  <a:cubicBezTo>
                    <a:pt x="4027" y="2628"/>
                    <a:pt x="433" y="73"/>
                    <a:pt x="389" y="44"/>
                  </a:cubicBezTo>
                  <a:cubicBezTo>
                    <a:pt x="350" y="14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3020175" y="4024050"/>
              <a:ext cx="358400" cy="226850"/>
            </a:xfrm>
            <a:custGeom>
              <a:avLst/>
              <a:gdLst/>
              <a:ahLst/>
              <a:cxnLst/>
              <a:rect l="l" t="t" r="r" b="b"/>
              <a:pathLst>
                <a:path w="14336" h="9074" extrusionOk="0">
                  <a:moveTo>
                    <a:pt x="213" y="0"/>
                  </a:moveTo>
                  <a:cubicBezTo>
                    <a:pt x="136" y="0"/>
                    <a:pt x="54" y="52"/>
                    <a:pt x="30" y="123"/>
                  </a:cubicBezTo>
                  <a:cubicBezTo>
                    <a:pt x="1" y="224"/>
                    <a:pt x="59" y="325"/>
                    <a:pt x="145" y="354"/>
                  </a:cubicBezTo>
                  <a:cubicBezTo>
                    <a:pt x="232" y="383"/>
                    <a:pt x="9254" y="3501"/>
                    <a:pt x="13960" y="9001"/>
                  </a:cubicBezTo>
                  <a:cubicBezTo>
                    <a:pt x="14003" y="9044"/>
                    <a:pt x="14047" y="9073"/>
                    <a:pt x="14104" y="9073"/>
                  </a:cubicBezTo>
                  <a:cubicBezTo>
                    <a:pt x="14249" y="9073"/>
                    <a:pt x="14335" y="8886"/>
                    <a:pt x="14234" y="8770"/>
                  </a:cubicBezTo>
                  <a:cubicBezTo>
                    <a:pt x="9471" y="3184"/>
                    <a:pt x="347" y="37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2700325" y="3982650"/>
              <a:ext cx="303775" cy="43100"/>
            </a:xfrm>
            <a:custGeom>
              <a:avLst/>
              <a:gdLst/>
              <a:ahLst/>
              <a:cxnLst/>
              <a:rect l="l" t="t" r="r" b="b"/>
              <a:pathLst>
                <a:path w="12151" h="1724" extrusionOk="0">
                  <a:moveTo>
                    <a:pt x="2936" y="0"/>
                  </a:moveTo>
                  <a:cubicBezTo>
                    <a:pt x="2023" y="0"/>
                    <a:pt x="1110" y="56"/>
                    <a:pt x="236" y="191"/>
                  </a:cubicBezTo>
                  <a:cubicBezTo>
                    <a:pt x="0" y="219"/>
                    <a:pt x="44" y="554"/>
                    <a:pt x="266" y="554"/>
                  </a:cubicBezTo>
                  <a:cubicBezTo>
                    <a:pt x="275" y="554"/>
                    <a:pt x="284" y="553"/>
                    <a:pt x="294" y="552"/>
                  </a:cubicBezTo>
                  <a:cubicBezTo>
                    <a:pt x="1146" y="421"/>
                    <a:pt x="2037" y="366"/>
                    <a:pt x="2929" y="366"/>
                  </a:cubicBezTo>
                  <a:cubicBezTo>
                    <a:pt x="7327" y="366"/>
                    <a:pt x="11765" y="1695"/>
                    <a:pt x="11813" y="1707"/>
                  </a:cubicBezTo>
                  <a:lnTo>
                    <a:pt x="11871" y="1707"/>
                  </a:lnTo>
                  <a:lnTo>
                    <a:pt x="11871" y="1722"/>
                  </a:lnTo>
                  <a:cubicBezTo>
                    <a:pt x="11881" y="1723"/>
                    <a:pt x="11890" y="1723"/>
                    <a:pt x="11898" y="1723"/>
                  </a:cubicBezTo>
                  <a:cubicBezTo>
                    <a:pt x="12119" y="1723"/>
                    <a:pt x="12151" y="1388"/>
                    <a:pt x="11929" y="1361"/>
                  </a:cubicBezTo>
                  <a:cubicBezTo>
                    <a:pt x="11869" y="1337"/>
                    <a:pt x="7394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2735450" y="3944125"/>
              <a:ext cx="643075" cy="246500"/>
            </a:xfrm>
            <a:custGeom>
              <a:avLst/>
              <a:gdLst/>
              <a:ahLst/>
              <a:cxnLst/>
              <a:rect l="l" t="t" r="r" b="b"/>
              <a:pathLst>
                <a:path w="25723" h="9860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4739" y="852"/>
                    <a:pt x="25262" y="9715"/>
                    <a:pt x="25378" y="9816"/>
                  </a:cubicBezTo>
                  <a:cubicBezTo>
                    <a:pt x="25405" y="9843"/>
                    <a:pt x="25445" y="9858"/>
                    <a:pt x="25486" y="9859"/>
                  </a:cubicBezTo>
                  <a:lnTo>
                    <a:pt x="25486" y="9859"/>
                  </a:lnTo>
                  <a:cubicBezTo>
                    <a:pt x="25640" y="9853"/>
                    <a:pt x="25722" y="9641"/>
                    <a:pt x="25594" y="9542"/>
                  </a:cubicBezTo>
                  <a:cubicBezTo>
                    <a:pt x="25493" y="9441"/>
                    <a:pt x="14869" y="505"/>
                    <a:pt x="174" y="0"/>
                  </a:cubicBezTo>
                  <a:close/>
                  <a:moveTo>
                    <a:pt x="25486" y="9859"/>
                  </a:moveTo>
                  <a:cubicBezTo>
                    <a:pt x="25484" y="9859"/>
                    <a:pt x="25481" y="9860"/>
                    <a:pt x="25479" y="9860"/>
                  </a:cubicBezTo>
                  <a:lnTo>
                    <a:pt x="25493" y="9860"/>
                  </a:lnTo>
                  <a:cubicBezTo>
                    <a:pt x="25491" y="9860"/>
                    <a:pt x="25488" y="9859"/>
                    <a:pt x="25486" y="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2749525" y="3905150"/>
              <a:ext cx="623625" cy="240375"/>
            </a:xfrm>
            <a:custGeom>
              <a:avLst/>
              <a:gdLst/>
              <a:ahLst/>
              <a:cxnLst/>
              <a:rect l="l" t="t" r="r" b="b"/>
              <a:pathLst>
                <a:path w="24945" h="9615" extrusionOk="0">
                  <a:moveTo>
                    <a:pt x="174" y="0"/>
                  </a:moveTo>
                  <a:cubicBezTo>
                    <a:pt x="73" y="0"/>
                    <a:pt x="0" y="87"/>
                    <a:pt x="0" y="188"/>
                  </a:cubicBezTo>
                  <a:cubicBezTo>
                    <a:pt x="0" y="274"/>
                    <a:pt x="73" y="361"/>
                    <a:pt x="174" y="361"/>
                  </a:cubicBezTo>
                  <a:cubicBezTo>
                    <a:pt x="13397" y="1011"/>
                    <a:pt x="24526" y="9484"/>
                    <a:pt x="24642" y="9571"/>
                  </a:cubicBezTo>
                  <a:cubicBezTo>
                    <a:pt x="24671" y="9600"/>
                    <a:pt x="24699" y="9614"/>
                    <a:pt x="24743" y="9614"/>
                  </a:cubicBezTo>
                  <a:cubicBezTo>
                    <a:pt x="24801" y="9614"/>
                    <a:pt x="24844" y="9585"/>
                    <a:pt x="24873" y="9542"/>
                  </a:cubicBezTo>
                  <a:cubicBezTo>
                    <a:pt x="24945" y="9470"/>
                    <a:pt x="24930" y="9354"/>
                    <a:pt x="24844" y="9296"/>
                  </a:cubicBezTo>
                  <a:cubicBezTo>
                    <a:pt x="24743" y="9210"/>
                    <a:pt x="13526" y="65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2763600" y="3868650"/>
              <a:ext cx="610650" cy="249425"/>
            </a:xfrm>
            <a:custGeom>
              <a:avLst/>
              <a:gdLst/>
              <a:ahLst/>
              <a:cxnLst/>
              <a:rect l="l" t="t" r="r" b="b"/>
              <a:pathLst>
                <a:path w="24426" h="9977" extrusionOk="0">
                  <a:moveTo>
                    <a:pt x="191" y="0"/>
                  </a:moveTo>
                  <a:cubicBezTo>
                    <a:pt x="102" y="0"/>
                    <a:pt x="28" y="69"/>
                    <a:pt x="15" y="161"/>
                  </a:cubicBezTo>
                  <a:cubicBezTo>
                    <a:pt x="0" y="262"/>
                    <a:pt x="87" y="349"/>
                    <a:pt x="188" y="363"/>
                  </a:cubicBezTo>
                  <a:cubicBezTo>
                    <a:pt x="318" y="377"/>
                    <a:pt x="14320" y="1792"/>
                    <a:pt x="24064" y="9934"/>
                  </a:cubicBezTo>
                  <a:cubicBezTo>
                    <a:pt x="24093" y="9963"/>
                    <a:pt x="24136" y="9977"/>
                    <a:pt x="24180" y="9977"/>
                  </a:cubicBezTo>
                  <a:cubicBezTo>
                    <a:pt x="24353" y="9977"/>
                    <a:pt x="24425" y="9775"/>
                    <a:pt x="24295" y="9659"/>
                  </a:cubicBezTo>
                  <a:cubicBezTo>
                    <a:pt x="14465" y="1431"/>
                    <a:pt x="361" y="17"/>
                    <a:pt x="217" y="2"/>
                  </a:cubicBezTo>
                  <a:cubicBezTo>
                    <a:pt x="208" y="1"/>
                    <a:pt x="20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2789575" y="3836875"/>
              <a:ext cx="587925" cy="249450"/>
            </a:xfrm>
            <a:custGeom>
              <a:avLst/>
              <a:gdLst/>
              <a:ahLst/>
              <a:cxnLst/>
              <a:rect l="l" t="t" r="r" b="b"/>
              <a:pathLst>
                <a:path w="23517" h="9978" extrusionOk="0">
                  <a:moveTo>
                    <a:pt x="191" y="1"/>
                  </a:moveTo>
                  <a:cubicBezTo>
                    <a:pt x="100" y="1"/>
                    <a:pt x="15" y="69"/>
                    <a:pt x="15" y="162"/>
                  </a:cubicBezTo>
                  <a:cubicBezTo>
                    <a:pt x="1" y="263"/>
                    <a:pt x="73" y="349"/>
                    <a:pt x="174" y="364"/>
                  </a:cubicBezTo>
                  <a:cubicBezTo>
                    <a:pt x="318" y="378"/>
                    <a:pt x="14840" y="2067"/>
                    <a:pt x="23199" y="9934"/>
                  </a:cubicBezTo>
                  <a:cubicBezTo>
                    <a:pt x="23227" y="9963"/>
                    <a:pt x="23271" y="9978"/>
                    <a:pt x="23328" y="9978"/>
                  </a:cubicBezTo>
                  <a:cubicBezTo>
                    <a:pt x="23372" y="9978"/>
                    <a:pt x="23415" y="9963"/>
                    <a:pt x="23444" y="9934"/>
                  </a:cubicBezTo>
                  <a:cubicBezTo>
                    <a:pt x="23516" y="9862"/>
                    <a:pt x="23516" y="9747"/>
                    <a:pt x="23444" y="9675"/>
                  </a:cubicBezTo>
                  <a:cubicBezTo>
                    <a:pt x="15014" y="1721"/>
                    <a:pt x="362" y="17"/>
                    <a:pt x="217" y="3"/>
                  </a:cubicBezTo>
                  <a:cubicBezTo>
                    <a:pt x="209" y="2"/>
                    <a:pt x="20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2814125" y="3804050"/>
              <a:ext cx="560475" cy="235725"/>
            </a:xfrm>
            <a:custGeom>
              <a:avLst/>
              <a:gdLst/>
              <a:ahLst/>
              <a:cxnLst/>
              <a:rect l="l" t="t" r="r" b="b"/>
              <a:pathLst>
                <a:path w="22419" h="9429" extrusionOk="0">
                  <a:moveTo>
                    <a:pt x="177" y="0"/>
                  </a:moveTo>
                  <a:cubicBezTo>
                    <a:pt x="87" y="0"/>
                    <a:pt x="15" y="69"/>
                    <a:pt x="15" y="161"/>
                  </a:cubicBezTo>
                  <a:cubicBezTo>
                    <a:pt x="0" y="262"/>
                    <a:pt x="73" y="349"/>
                    <a:pt x="174" y="363"/>
                  </a:cubicBezTo>
                  <a:cubicBezTo>
                    <a:pt x="289" y="363"/>
                    <a:pt x="11116" y="1316"/>
                    <a:pt x="22058" y="9385"/>
                  </a:cubicBezTo>
                  <a:cubicBezTo>
                    <a:pt x="22087" y="9414"/>
                    <a:pt x="22115" y="9428"/>
                    <a:pt x="22159" y="9428"/>
                  </a:cubicBezTo>
                  <a:cubicBezTo>
                    <a:pt x="22332" y="9428"/>
                    <a:pt x="22419" y="9198"/>
                    <a:pt x="22274" y="9096"/>
                  </a:cubicBezTo>
                  <a:cubicBezTo>
                    <a:pt x="11246" y="955"/>
                    <a:pt x="318" y="2"/>
                    <a:pt x="202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2850925" y="3772975"/>
              <a:ext cx="511400" cy="222050"/>
            </a:xfrm>
            <a:custGeom>
              <a:avLst/>
              <a:gdLst/>
              <a:ahLst/>
              <a:cxnLst/>
              <a:rect l="l" t="t" r="r" b="b"/>
              <a:pathLst>
                <a:path w="20456" h="8882" extrusionOk="0">
                  <a:moveTo>
                    <a:pt x="250" y="0"/>
                  </a:moveTo>
                  <a:cubicBezTo>
                    <a:pt x="39" y="0"/>
                    <a:pt x="0" y="324"/>
                    <a:pt x="232" y="365"/>
                  </a:cubicBezTo>
                  <a:cubicBezTo>
                    <a:pt x="347" y="379"/>
                    <a:pt x="12646" y="2645"/>
                    <a:pt x="20095" y="8838"/>
                  </a:cubicBezTo>
                  <a:cubicBezTo>
                    <a:pt x="20124" y="8867"/>
                    <a:pt x="20167" y="8881"/>
                    <a:pt x="20210" y="8881"/>
                  </a:cubicBezTo>
                  <a:cubicBezTo>
                    <a:pt x="20369" y="8881"/>
                    <a:pt x="20456" y="8679"/>
                    <a:pt x="20326" y="8564"/>
                  </a:cubicBezTo>
                  <a:cubicBezTo>
                    <a:pt x="12805" y="2313"/>
                    <a:pt x="419" y="33"/>
                    <a:pt x="289" y="4"/>
                  </a:cubicBezTo>
                  <a:cubicBezTo>
                    <a:pt x="276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2900225" y="3746675"/>
              <a:ext cx="427100" cy="187725"/>
            </a:xfrm>
            <a:custGeom>
              <a:avLst/>
              <a:gdLst/>
              <a:ahLst/>
              <a:cxnLst/>
              <a:rect l="l" t="t" r="r" b="b"/>
              <a:pathLst>
                <a:path w="17084" h="7509" extrusionOk="0">
                  <a:moveTo>
                    <a:pt x="239" y="0"/>
                  </a:moveTo>
                  <a:cubicBezTo>
                    <a:pt x="19" y="0"/>
                    <a:pt x="1" y="335"/>
                    <a:pt x="223" y="363"/>
                  </a:cubicBezTo>
                  <a:cubicBezTo>
                    <a:pt x="310" y="363"/>
                    <a:pt x="8740" y="1243"/>
                    <a:pt x="16766" y="7465"/>
                  </a:cubicBezTo>
                  <a:cubicBezTo>
                    <a:pt x="16795" y="7494"/>
                    <a:pt x="16838" y="7508"/>
                    <a:pt x="16881" y="7508"/>
                  </a:cubicBezTo>
                  <a:cubicBezTo>
                    <a:pt x="16939" y="7508"/>
                    <a:pt x="16983" y="7479"/>
                    <a:pt x="17026" y="7436"/>
                  </a:cubicBezTo>
                  <a:cubicBezTo>
                    <a:pt x="17084" y="7364"/>
                    <a:pt x="17069" y="7249"/>
                    <a:pt x="16983" y="7191"/>
                  </a:cubicBezTo>
                  <a:cubicBezTo>
                    <a:pt x="8870" y="897"/>
                    <a:pt x="353" y="2"/>
                    <a:pt x="266" y="2"/>
                  </a:cubicBezTo>
                  <a:cubicBezTo>
                    <a:pt x="257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2997325" y="3732950"/>
              <a:ext cx="314850" cy="150550"/>
            </a:xfrm>
            <a:custGeom>
              <a:avLst/>
              <a:gdLst/>
              <a:ahLst/>
              <a:cxnLst/>
              <a:rect l="l" t="t" r="r" b="b"/>
              <a:pathLst>
                <a:path w="12594" h="6022" extrusionOk="0">
                  <a:moveTo>
                    <a:pt x="267" y="1"/>
                  </a:moveTo>
                  <a:cubicBezTo>
                    <a:pt x="45" y="1"/>
                    <a:pt x="1" y="335"/>
                    <a:pt x="237" y="363"/>
                  </a:cubicBezTo>
                  <a:cubicBezTo>
                    <a:pt x="294" y="392"/>
                    <a:pt x="6906" y="1489"/>
                    <a:pt x="12232" y="5979"/>
                  </a:cubicBezTo>
                  <a:cubicBezTo>
                    <a:pt x="12261" y="6008"/>
                    <a:pt x="12305" y="6022"/>
                    <a:pt x="12348" y="6022"/>
                  </a:cubicBezTo>
                  <a:cubicBezTo>
                    <a:pt x="12521" y="6008"/>
                    <a:pt x="12593" y="5805"/>
                    <a:pt x="12463" y="5704"/>
                  </a:cubicBezTo>
                  <a:cubicBezTo>
                    <a:pt x="7050" y="1143"/>
                    <a:pt x="352" y="17"/>
                    <a:pt x="294" y="2"/>
                  </a:cubicBezTo>
                  <a:cubicBezTo>
                    <a:pt x="285" y="1"/>
                    <a:pt x="27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59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2_1_1_1_1_1"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6" name="Google Shape;1526;p60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1527" name="Google Shape;1527;p60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0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0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0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0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0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0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0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0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0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0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0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0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0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0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60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52" name="Google Shape;1552;p60"/>
          <p:cNvGrpSpPr/>
          <p:nvPr/>
        </p:nvGrpSpPr>
        <p:grpSpPr>
          <a:xfrm rot="2873243">
            <a:off x="-454464" y="4135344"/>
            <a:ext cx="1516440" cy="1735482"/>
            <a:chOff x="6470065" y="1016079"/>
            <a:chExt cx="2673966" cy="3060207"/>
          </a:xfrm>
        </p:grpSpPr>
        <p:sp>
          <p:nvSpPr>
            <p:cNvPr id="1553" name="Google Shape;1553;p60"/>
            <p:cNvSpPr/>
            <p:nvPr/>
          </p:nvSpPr>
          <p:spPr>
            <a:xfrm rot="-1129828">
              <a:off x="6781843" y="1599452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 rot="-1129828">
              <a:off x="6822901" y="1720242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 rot="-1129828">
              <a:off x="6863850" y="1840322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 rot="-1129828">
              <a:off x="6904782" y="1960353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 rot="-1129828">
              <a:off x="6945849" y="2080414"/>
              <a:ext cx="1534956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 rot="-1129828">
              <a:off x="6986790" y="2200443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 rot="-1129828">
              <a:off x="7027739" y="2320524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0"/>
            <p:cNvSpPr/>
            <p:nvPr/>
          </p:nvSpPr>
          <p:spPr>
            <a:xfrm rot="-1129828">
              <a:off x="7068797" y="2441314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 rot="-1129828">
              <a:off x="7109747" y="2561394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 rot="-1129828">
              <a:off x="7150679" y="2681425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 rot="-1129828">
              <a:off x="7191746" y="2801486"/>
              <a:ext cx="1534956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 rot="-1129828">
              <a:off x="7232687" y="2921515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 rot="-1129828">
              <a:off x="7273636" y="3041596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 rot="-1129828">
              <a:off x="7314694" y="3162386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0"/>
            <p:cNvSpPr/>
            <p:nvPr/>
          </p:nvSpPr>
          <p:spPr>
            <a:xfrm rot="-1129828">
              <a:off x="7355643" y="3282466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0"/>
            <p:cNvSpPr/>
            <p:nvPr/>
          </p:nvSpPr>
          <p:spPr>
            <a:xfrm rot="-1129828">
              <a:off x="7396576" y="3402497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0"/>
            <p:cNvSpPr/>
            <p:nvPr/>
          </p:nvSpPr>
          <p:spPr>
            <a:xfrm rot="-1129828">
              <a:off x="7437525" y="3522577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0"/>
            <p:cNvSpPr/>
            <p:nvPr/>
          </p:nvSpPr>
          <p:spPr>
            <a:xfrm rot="-1129828">
              <a:off x="6832420" y="1261923"/>
              <a:ext cx="1949256" cy="2568521"/>
            </a:xfrm>
            <a:custGeom>
              <a:avLst/>
              <a:gdLst/>
              <a:ahLst/>
              <a:cxnLst/>
              <a:rect l="l" t="t" r="r" b="b"/>
              <a:pathLst>
                <a:path w="37489" h="49399" extrusionOk="0">
                  <a:moveTo>
                    <a:pt x="2344" y="2113"/>
                  </a:moveTo>
                  <a:cubicBezTo>
                    <a:pt x="2656" y="2113"/>
                    <a:pt x="2959" y="2358"/>
                    <a:pt x="2959" y="2729"/>
                  </a:cubicBezTo>
                  <a:cubicBezTo>
                    <a:pt x="2959" y="3061"/>
                    <a:pt x="2685" y="3335"/>
                    <a:pt x="2339" y="3335"/>
                  </a:cubicBezTo>
                  <a:cubicBezTo>
                    <a:pt x="1805" y="3335"/>
                    <a:pt x="1530" y="2671"/>
                    <a:pt x="1920" y="2296"/>
                  </a:cubicBezTo>
                  <a:cubicBezTo>
                    <a:pt x="2042" y="2170"/>
                    <a:pt x="2194" y="2113"/>
                    <a:pt x="2344" y="2113"/>
                  </a:cubicBezTo>
                  <a:close/>
                  <a:moveTo>
                    <a:pt x="2344" y="4553"/>
                  </a:moveTo>
                  <a:cubicBezTo>
                    <a:pt x="2656" y="4553"/>
                    <a:pt x="2959" y="4798"/>
                    <a:pt x="2959" y="5169"/>
                  </a:cubicBezTo>
                  <a:cubicBezTo>
                    <a:pt x="2959" y="5501"/>
                    <a:pt x="2685" y="5775"/>
                    <a:pt x="2339" y="5775"/>
                  </a:cubicBezTo>
                  <a:cubicBezTo>
                    <a:pt x="1805" y="5775"/>
                    <a:pt x="1530" y="5111"/>
                    <a:pt x="1920" y="4736"/>
                  </a:cubicBezTo>
                  <a:cubicBezTo>
                    <a:pt x="2042" y="4609"/>
                    <a:pt x="2194" y="4553"/>
                    <a:pt x="2344" y="4553"/>
                  </a:cubicBezTo>
                  <a:close/>
                  <a:moveTo>
                    <a:pt x="2339" y="6992"/>
                  </a:moveTo>
                  <a:cubicBezTo>
                    <a:pt x="2656" y="6992"/>
                    <a:pt x="2959" y="7238"/>
                    <a:pt x="2959" y="7608"/>
                  </a:cubicBezTo>
                  <a:cubicBezTo>
                    <a:pt x="2959" y="7940"/>
                    <a:pt x="2685" y="8215"/>
                    <a:pt x="2339" y="8215"/>
                  </a:cubicBezTo>
                  <a:cubicBezTo>
                    <a:pt x="1805" y="8215"/>
                    <a:pt x="1530" y="7565"/>
                    <a:pt x="1906" y="7175"/>
                  </a:cubicBezTo>
                  <a:cubicBezTo>
                    <a:pt x="2032" y="7049"/>
                    <a:pt x="2187" y="6992"/>
                    <a:pt x="2339" y="6992"/>
                  </a:cubicBezTo>
                  <a:close/>
                  <a:moveTo>
                    <a:pt x="2344" y="9432"/>
                  </a:moveTo>
                  <a:cubicBezTo>
                    <a:pt x="2656" y="9432"/>
                    <a:pt x="2959" y="9677"/>
                    <a:pt x="2959" y="10048"/>
                  </a:cubicBezTo>
                  <a:cubicBezTo>
                    <a:pt x="2959" y="10394"/>
                    <a:pt x="2685" y="10654"/>
                    <a:pt x="2339" y="10654"/>
                  </a:cubicBezTo>
                  <a:cubicBezTo>
                    <a:pt x="2333" y="10654"/>
                    <a:pt x="2327" y="10654"/>
                    <a:pt x="2322" y="10654"/>
                  </a:cubicBezTo>
                  <a:cubicBezTo>
                    <a:pt x="1799" y="10654"/>
                    <a:pt x="1534" y="10000"/>
                    <a:pt x="1920" y="9615"/>
                  </a:cubicBezTo>
                  <a:cubicBezTo>
                    <a:pt x="2042" y="9488"/>
                    <a:pt x="2194" y="9432"/>
                    <a:pt x="2344" y="9432"/>
                  </a:cubicBezTo>
                  <a:close/>
                  <a:moveTo>
                    <a:pt x="2343" y="11878"/>
                  </a:moveTo>
                  <a:cubicBezTo>
                    <a:pt x="2656" y="11878"/>
                    <a:pt x="2959" y="12117"/>
                    <a:pt x="2959" y="12487"/>
                  </a:cubicBezTo>
                  <a:cubicBezTo>
                    <a:pt x="2959" y="12834"/>
                    <a:pt x="2685" y="13108"/>
                    <a:pt x="2339" y="13108"/>
                  </a:cubicBezTo>
                  <a:cubicBezTo>
                    <a:pt x="1805" y="13108"/>
                    <a:pt x="1530" y="12444"/>
                    <a:pt x="1920" y="12054"/>
                  </a:cubicBezTo>
                  <a:cubicBezTo>
                    <a:pt x="2042" y="11933"/>
                    <a:pt x="2194" y="11878"/>
                    <a:pt x="2343" y="11878"/>
                  </a:cubicBezTo>
                  <a:close/>
                  <a:moveTo>
                    <a:pt x="2333" y="14320"/>
                  </a:moveTo>
                  <a:cubicBezTo>
                    <a:pt x="2652" y="14320"/>
                    <a:pt x="2959" y="14564"/>
                    <a:pt x="2959" y="14927"/>
                  </a:cubicBezTo>
                  <a:cubicBezTo>
                    <a:pt x="2959" y="15273"/>
                    <a:pt x="2685" y="15548"/>
                    <a:pt x="2339" y="15548"/>
                  </a:cubicBezTo>
                  <a:cubicBezTo>
                    <a:pt x="1805" y="15548"/>
                    <a:pt x="1530" y="14884"/>
                    <a:pt x="1906" y="14494"/>
                  </a:cubicBezTo>
                  <a:cubicBezTo>
                    <a:pt x="2030" y="14374"/>
                    <a:pt x="2183" y="14320"/>
                    <a:pt x="2333" y="14320"/>
                  </a:cubicBezTo>
                  <a:close/>
                  <a:moveTo>
                    <a:pt x="2344" y="16765"/>
                  </a:moveTo>
                  <a:cubicBezTo>
                    <a:pt x="2656" y="16765"/>
                    <a:pt x="2959" y="17010"/>
                    <a:pt x="2959" y="17381"/>
                  </a:cubicBezTo>
                  <a:cubicBezTo>
                    <a:pt x="2959" y="17713"/>
                    <a:pt x="2685" y="17987"/>
                    <a:pt x="2339" y="17987"/>
                  </a:cubicBezTo>
                  <a:cubicBezTo>
                    <a:pt x="1805" y="17987"/>
                    <a:pt x="1530" y="17323"/>
                    <a:pt x="1920" y="16948"/>
                  </a:cubicBezTo>
                  <a:cubicBezTo>
                    <a:pt x="2042" y="16822"/>
                    <a:pt x="2194" y="16765"/>
                    <a:pt x="2344" y="16765"/>
                  </a:cubicBezTo>
                  <a:close/>
                  <a:moveTo>
                    <a:pt x="2344" y="19205"/>
                  </a:moveTo>
                  <a:cubicBezTo>
                    <a:pt x="2656" y="19205"/>
                    <a:pt x="2959" y="19450"/>
                    <a:pt x="2959" y="19821"/>
                  </a:cubicBezTo>
                  <a:cubicBezTo>
                    <a:pt x="2959" y="20153"/>
                    <a:pt x="2685" y="20427"/>
                    <a:pt x="2339" y="20427"/>
                  </a:cubicBezTo>
                  <a:cubicBezTo>
                    <a:pt x="1805" y="20427"/>
                    <a:pt x="1530" y="19763"/>
                    <a:pt x="1920" y="19388"/>
                  </a:cubicBezTo>
                  <a:cubicBezTo>
                    <a:pt x="2042" y="19261"/>
                    <a:pt x="2194" y="19205"/>
                    <a:pt x="2344" y="19205"/>
                  </a:cubicBezTo>
                  <a:close/>
                  <a:moveTo>
                    <a:pt x="2339" y="21644"/>
                  </a:moveTo>
                  <a:cubicBezTo>
                    <a:pt x="2656" y="21644"/>
                    <a:pt x="2959" y="21890"/>
                    <a:pt x="2959" y="22260"/>
                  </a:cubicBezTo>
                  <a:cubicBezTo>
                    <a:pt x="2959" y="22592"/>
                    <a:pt x="2685" y="22866"/>
                    <a:pt x="2339" y="22866"/>
                  </a:cubicBezTo>
                  <a:cubicBezTo>
                    <a:pt x="1805" y="22866"/>
                    <a:pt x="1530" y="22217"/>
                    <a:pt x="1906" y="21827"/>
                  </a:cubicBezTo>
                  <a:cubicBezTo>
                    <a:pt x="2032" y="21701"/>
                    <a:pt x="2187" y="21644"/>
                    <a:pt x="2339" y="21644"/>
                  </a:cubicBezTo>
                  <a:close/>
                  <a:moveTo>
                    <a:pt x="2344" y="24084"/>
                  </a:moveTo>
                  <a:cubicBezTo>
                    <a:pt x="2656" y="24084"/>
                    <a:pt x="2959" y="24329"/>
                    <a:pt x="2959" y="24700"/>
                  </a:cubicBezTo>
                  <a:cubicBezTo>
                    <a:pt x="2959" y="25046"/>
                    <a:pt x="2685" y="25306"/>
                    <a:pt x="2339" y="25306"/>
                  </a:cubicBezTo>
                  <a:cubicBezTo>
                    <a:pt x="2333" y="25306"/>
                    <a:pt x="2327" y="25306"/>
                    <a:pt x="2322" y="25306"/>
                  </a:cubicBezTo>
                  <a:cubicBezTo>
                    <a:pt x="1799" y="25306"/>
                    <a:pt x="1534" y="24652"/>
                    <a:pt x="1920" y="24267"/>
                  </a:cubicBezTo>
                  <a:cubicBezTo>
                    <a:pt x="2042" y="24140"/>
                    <a:pt x="2194" y="24084"/>
                    <a:pt x="2344" y="24084"/>
                  </a:cubicBezTo>
                  <a:close/>
                  <a:moveTo>
                    <a:pt x="2343" y="26530"/>
                  </a:moveTo>
                  <a:cubicBezTo>
                    <a:pt x="2656" y="26530"/>
                    <a:pt x="2959" y="26769"/>
                    <a:pt x="2959" y="27139"/>
                  </a:cubicBezTo>
                  <a:cubicBezTo>
                    <a:pt x="2959" y="27486"/>
                    <a:pt x="2685" y="27760"/>
                    <a:pt x="2339" y="27760"/>
                  </a:cubicBezTo>
                  <a:cubicBezTo>
                    <a:pt x="1805" y="27760"/>
                    <a:pt x="1530" y="27096"/>
                    <a:pt x="1920" y="26706"/>
                  </a:cubicBezTo>
                  <a:cubicBezTo>
                    <a:pt x="2042" y="26585"/>
                    <a:pt x="2194" y="26530"/>
                    <a:pt x="2343" y="26530"/>
                  </a:cubicBezTo>
                  <a:close/>
                  <a:moveTo>
                    <a:pt x="2339" y="28969"/>
                  </a:moveTo>
                  <a:cubicBezTo>
                    <a:pt x="2656" y="28969"/>
                    <a:pt x="2959" y="29208"/>
                    <a:pt x="2959" y="29579"/>
                  </a:cubicBezTo>
                  <a:cubicBezTo>
                    <a:pt x="2959" y="29925"/>
                    <a:pt x="2685" y="30200"/>
                    <a:pt x="2339" y="30200"/>
                  </a:cubicBezTo>
                  <a:cubicBezTo>
                    <a:pt x="1805" y="30200"/>
                    <a:pt x="1530" y="29536"/>
                    <a:pt x="1906" y="29146"/>
                  </a:cubicBezTo>
                  <a:cubicBezTo>
                    <a:pt x="2032" y="29024"/>
                    <a:pt x="2187" y="28969"/>
                    <a:pt x="2339" y="28969"/>
                  </a:cubicBezTo>
                  <a:close/>
                  <a:moveTo>
                    <a:pt x="2344" y="31417"/>
                  </a:moveTo>
                  <a:cubicBezTo>
                    <a:pt x="2656" y="31417"/>
                    <a:pt x="2959" y="31662"/>
                    <a:pt x="2959" y="32033"/>
                  </a:cubicBezTo>
                  <a:cubicBezTo>
                    <a:pt x="2959" y="32365"/>
                    <a:pt x="2685" y="32654"/>
                    <a:pt x="2339" y="32654"/>
                  </a:cubicBezTo>
                  <a:lnTo>
                    <a:pt x="2339" y="32639"/>
                  </a:lnTo>
                  <a:cubicBezTo>
                    <a:pt x="1805" y="32639"/>
                    <a:pt x="1530" y="31975"/>
                    <a:pt x="1920" y="31600"/>
                  </a:cubicBezTo>
                  <a:cubicBezTo>
                    <a:pt x="2042" y="31473"/>
                    <a:pt x="2194" y="31417"/>
                    <a:pt x="2344" y="31417"/>
                  </a:cubicBezTo>
                  <a:close/>
                  <a:moveTo>
                    <a:pt x="2344" y="33857"/>
                  </a:moveTo>
                  <a:cubicBezTo>
                    <a:pt x="2656" y="33857"/>
                    <a:pt x="2959" y="34102"/>
                    <a:pt x="2959" y="34473"/>
                  </a:cubicBezTo>
                  <a:cubicBezTo>
                    <a:pt x="2959" y="34805"/>
                    <a:pt x="2685" y="35079"/>
                    <a:pt x="2339" y="35079"/>
                  </a:cubicBezTo>
                  <a:cubicBezTo>
                    <a:pt x="1805" y="35079"/>
                    <a:pt x="1530" y="34415"/>
                    <a:pt x="1920" y="34040"/>
                  </a:cubicBezTo>
                  <a:cubicBezTo>
                    <a:pt x="2042" y="33913"/>
                    <a:pt x="2194" y="33857"/>
                    <a:pt x="2344" y="33857"/>
                  </a:cubicBezTo>
                  <a:close/>
                  <a:moveTo>
                    <a:pt x="2339" y="36296"/>
                  </a:moveTo>
                  <a:cubicBezTo>
                    <a:pt x="2656" y="36296"/>
                    <a:pt x="2959" y="36542"/>
                    <a:pt x="2959" y="36912"/>
                  </a:cubicBezTo>
                  <a:cubicBezTo>
                    <a:pt x="2959" y="37244"/>
                    <a:pt x="2685" y="37518"/>
                    <a:pt x="2339" y="37518"/>
                  </a:cubicBezTo>
                  <a:cubicBezTo>
                    <a:pt x="1805" y="37518"/>
                    <a:pt x="1530" y="36869"/>
                    <a:pt x="1906" y="36479"/>
                  </a:cubicBezTo>
                  <a:cubicBezTo>
                    <a:pt x="2032" y="36353"/>
                    <a:pt x="2187" y="36296"/>
                    <a:pt x="2339" y="36296"/>
                  </a:cubicBezTo>
                  <a:close/>
                  <a:moveTo>
                    <a:pt x="2344" y="38736"/>
                  </a:moveTo>
                  <a:cubicBezTo>
                    <a:pt x="2656" y="38736"/>
                    <a:pt x="2959" y="38981"/>
                    <a:pt x="2959" y="39352"/>
                  </a:cubicBezTo>
                  <a:cubicBezTo>
                    <a:pt x="2959" y="39698"/>
                    <a:pt x="2685" y="39958"/>
                    <a:pt x="2339" y="39958"/>
                  </a:cubicBezTo>
                  <a:cubicBezTo>
                    <a:pt x="2333" y="39958"/>
                    <a:pt x="2327" y="39958"/>
                    <a:pt x="2322" y="39958"/>
                  </a:cubicBezTo>
                  <a:cubicBezTo>
                    <a:pt x="1799" y="39958"/>
                    <a:pt x="1534" y="39304"/>
                    <a:pt x="1920" y="38919"/>
                  </a:cubicBezTo>
                  <a:cubicBezTo>
                    <a:pt x="2042" y="38792"/>
                    <a:pt x="2194" y="38736"/>
                    <a:pt x="2344" y="38736"/>
                  </a:cubicBezTo>
                  <a:close/>
                  <a:moveTo>
                    <a:pt x="2343" y="41182"/>
                  </a:moveTo>
                  <a:cubicBezTo>
                    <a:pt x="2656" y="41182"/>
                    <a:pt x="2959" y="41421"/>
                    <a:pt x="2959" y="41791"/>
                  </a:cubicBezTo>
                  <a:cubicBezTo>
                    <a:pt x="2959" y="42138"/>
                    <a:pt x="2685" y="42412"/>
                    <a:pt x="2339" y="42412"/>
                  </a:cubicBezTo>
                  <a:cubicBezTo>
                    <a:pt x="1805" y="42412"/>
                    <a:pt x="1530" y="41748"/>
                    <a:pt x="1920" y="41358"/>
                  </a:cubicBezTo>
                  <a:cubicBezTo>
                    <a:pt x="2042" y="41237"/>
                    <a:pt x="2194" y="41182"/>
                    <a:pt x="2343" y="41182"/>
                  </a:cubicBezTo>
                  <a:close/>
                  <a:moveTo>
                    <a:pt x="2337" y="43624"/>
                  </a:moveTo>
                  <a:cubicBezTo>
                    <a:pt x="2652" y="43624"/>
                    <a:pt x="2959" y="43867"/>
                    <a:pt x="2959" y="44231"/>
                  </a:cubicBezTo>
                  <a:cubicBezTo>
                    <a:pt x="2959" y="44577"/>
                    <a:pt x="2685" y="44852"/>
                    <a:pt x="2339" y="44852"/>
                  </a:cubicBezTo>
                  <a:cubicBezTo>
                    <a:pt x="1805" y="44852"/>
                    <a:pt x="1530" y="44188"/>
                    <a:pt x="1920" y="43798"/>
                  </a:cubicBezTo>
                  <a:cubicBezTo>
                    <a:pt x="2040" y="43678"/>
                    <a:pt x="2189" y="43624"/>
                    <a:pt x="2337" y="43624"/>
                  </a:cubicBezTo>
                  <a:close/>
                  <a:moveTo>
                    <a:pt x="2344" y="46069"/>
                  </a:moveTo>
                  <a:cubicBezTo>
                    <a:pt x="2656" y="46069"/>
                    <a:pt x="2959" y="46314"/>
                    <a:pt x="2959" y="46685"/>
                  </a:cubicBezTo>
                  <a:cubicBezTo>
                    <a:pt x="2959" y="47017"/>
                    <a:pt x="2685" y="47291"/>
                    <a:pt x="2339" y="47291"/>
                  </a:cubicBezTo>
                  <a:cubicBezTo>
                    <a:pt x="1805" y="47291"/>
                    <a:pt x="1530" y="46627"/>
                    <a:pt x="1920" y="46252"/>
                  </a:cubicBezTo>
                  <a:cubicBezTo>
                    <a:pt x="2042" y="46125"/>
                    <a:pt x="2194" y="46069"/>
                    <a:pt x="2344" y="46069"/>
                  </a:cubicBezTo>
                  <a:close/>
                  <a:moveTo>
                    <a:pt x="0" y="1"/>
                  </a:moveTo>
                  <a:lnTo>
                    <a:pt x="0" y="49399"/>
                  </a:lnTo>
                  <a:lnTo>
                    <a:pt x="37489" y="49399"/>
                  </a:lnTo>
                  <a:lnTo>
                    <a:pt x="374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0"/>
            <p:cNvSpPr/>
            <p:nvPr/>
          </p:nvSpPr>
          <p:spPr>
            <a:xfrm rot="-1129828">
              <a:off x="6769561" y="1594114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 rot="-1129828">
              <a:off x="6810619" y="1714124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0"/>
            <p:cNvSpPr/>
            <p:nvPr/>
          </p:nvSpPr>
          <p:spPr>
            <a:xfrm rot="-1129828">
              <a:off x="6851569" y="1834204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0"/>
            <p:cNvSpPr/>
            <p:nvPr/>
          </p:nvSpPr>
          <p:spPr>
            <a:xfrm rot="-1129828">
              <a:off x="6892510" y="1954286"/>
              <a:ext cx="1534956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0"/>
            <p:cNvSpPr/>
            <p:nvPr/>
          </p:nvSpPr>
          <p:spPr>
            <a:xfrm rot="-1129828">
              <a:off x="6933576" y="2075074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0"/>
            <p:cNvSpPr/>
            <p:nvPr/>
          </p:nvSpPr>
          <p:spPr>
            <a:xfrm rot="-1129828">
              <a:off x="6974509" y="2195105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0"/>
            <p:cNvSpPr/>
            <p:nvPr/>
          </p:nvSpPr>
          <p:spPr>
            <a:xfrm rot="-1129828">
              <a:off x="7015458" y="2315186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0"/>
            <p:cNvSpPr/>
            <p:nvPr/>
          </p:nvSpPr>
          <p:spPr>
            <a:xfrm rot="-1129828">
              <a:off x="7056516" y="2435196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9"/>
                  </a:lnTo>
                  <a:lnTo>
                    <a:pt x="29521" y="189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0"/>
            <p:cNvSpPr/>
            <p:nvPr/>
          </p:nvSpPr>
          <p:spPr>
            <a:xfrm rot="-1129828">
              <a:off x="7097465" y="2555276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0"/>
            <p:cNvSpPr/>
            <p:nvPr/>
          </p:nvSpPr>
          <p:spPr>
            <a:xfrm rot="-1129828">
              <a:off x="7138406" y="2675358"/>
              <a:ext cx="1534956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0"/>
            <p:cNvSpPr/>
            <p:nvPr/>
          </p:nvSpPr>
          <p:spPr>
            <a:xfrm rot="-1129828">
              <a:off x="7179473" y="2796146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0"/>
            <p:cNvSpPr/>
            <p:nvPr/>
          </p:nvSpPr>
          <p:spPr>
            <a:xfrm rot="-1129828">
              <a:off x="7220405" y="2916177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1"/>
                  </a:moveTo>
                  <a:lnTo>
                    <a:pt x="0" y="174"/>
                  </a:lnTo>
                  <a:lnTo>
                    <a:pt x="29521" y="174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0"/>
            <p:cNvSpPr/>
            <p:nvPr/>
          </p:nvSpPr>
          <p:spPr>
            <a:xfrm rot="-1129828">
              <a:off x="7261354" y="3036258"/>
              <a:ext cx="1534956" cy="9047"/>
            </a:xfrm>
            <a:custGeom>
              <a:avLst/>
              <a:gdLst/>
              <a:ahLst/>
              <a:cxnLst/>
              <a:rect l="l" t="t" r="r" b="b"/>
              <a:pathLst>
                <a:path w="29521" h="174" extrusionOk="0">
                  <a:moveTo>
                    <a:pt x="0" y="0"/>
                  </a:moveTo>
                  <a:lnTo>
                    <a:pt x="0" y="173"/>
                  </a:lnTo>
                  <a:lnTo>
                    <a:pt x="29521" y="173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0"/>
            <p:cNvSpPr/>
            <p:nvPr/>
          </p:nvSpPr>
          <p:spPr>
            <a:xfrm rot="-1129828">
              <a:off x="7302413" y="3156268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0"/>
            <p:cNvSpPr/>
            <p:nvPr/>
          </p:nvSpPr>
          <p:spPr>
            <a:xfrm rot="-1129828">
              <a:off x="7343362" y="3276348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0"/>
            <p:cNvSpPr/>
            <p:nvPr/>
          </p:nvSpPr>
          <p:spPr>
            <a:xfrm rot="-1129828">
              <a:off x="7384303" y="3396430"/>
              <a:ext cx="1534956" cy="9775"/>
            </a:xfrm>
            <a:custGeom>
              <a:avLst/>
              <a:gdLst/>
              <a:ahLst/>
              <a:cxnLst/>
              <a:rect l="l" t="t" r="r" b="b"/>
              <a:pathLst>
                <a:path w="29521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0"/>
            <p:cNvSpPr/>
            <p:nvPr/>
          </p:nvSpPr>
          <p:spPr>
            <a:xfrm rot="-1129828">
              <a:off x="7425244" y="3516459"/>
              <a:ext cx="1534956" cy="9827"/>
            </a:xfrm>
            <a:custGeom>
              <a:avLst/>
              <a:gdLst/>
              <a:ahLst/>
              <a:cxnLst/>
              <a:rect l="l" t="t" r="r" b="b"/>
              <a:pathLst>
                <a:path w="29521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9521" y="188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_1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9" name="Google Shape;1589;p61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1590" name="Google Shape;1590;p61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1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1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1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1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1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1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1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1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1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1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1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1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1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1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1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1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1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1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1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1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1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1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1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1_1_1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62"/>
          <p:cNvGrpSpPr/>
          <p:nvPr/>
        </p:nvGrpSpPr>
        <p:grpSpPr>
          <a:xfrm>
            <a:off x="-10" y="20"/>
            <a:ext cx="9144010" cy="5143465"/>
            <a:chOff x="1528563" y="559050"/>
            <a:chExt cx="6042031" cy="4025250"/>
          </a:xfrm>
        </p:grpSpPr>
        <p:sp>
          <p:nvSpPr>
            <p:cNvPr id="1616" name="Google Shape;1616;p62"/>
            <p:cNvSpPr/>
            <p:nvPr/>
          </p:nvSpPr>
          <p:spPr>
            <a:xfrm>
              <a:off x="1528563" y="1021769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2"/>
            <p:cNvSpPr/>
            <p:nvPr/>
          </p:nvSpPr>
          <p:spPr>
            <a:xfrm>
              <a:off x="1528563" y="117345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2"/>
            <p:cNvSpPr/>
            <p:nvPr/>
          </p:nvSpPr>
          <p:spPr>
            <a:xfrm>
              <a:off x="1528563" y="1323985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2"/>
            <p:cNvSpPr/>
            <p:nvPr/>
          </p:nvSpPr>
          <p:spPr>
            <a:xfrm>
              <a:off x="1528563" y="147566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2"/>
            <p:cNvSpPr/>
            <p:nvPr/>
          </p:nvSpPr>
          <p:spPr>
            <a:xfrm>
              <a:off x="1528563" y="1627352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2"/>
            <p:cNvSpPr/>
            <p:nvPr/>
          </p:nvSpPr>
          <p:spPr>
            <a:xfrm>
              <a:off x="1528563" y="177895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2"/>
            <p:cNvSpPr/>
            <p:nvPr/>
          </p:nvSpPr>
          <p:spPr>
            <a:xfrm>
              <a:off x="1528563" y="193064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2"/>
            <p:cNvSpPr/>
            <p:nvPr/>
          </p:nvSpPr>
          <p:spPr>
            <a:xfrm>
              <a:off x="1528563" y="2082248"/>
              <a:ext cx="6042031" cy="13420"/>
            </a:xfrm>
            <a:custGeom>
              <a:avLst/>
              <a:gdLst/>
              <a:ahLst/>
              <a:cxnLst/>
              <a:rect l="l" t="t" r="r" b="b"/>
              <a:pathLst>
                <a:path w="37909" h="175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2"/>
            <p:cNvSpPr/>
            <p:nvPr/>
          </p:nvSpPr>
          <p:spPr>
            <a:xfrm>
              <a:off x="1528563" y="2233932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2"/>
            <p:cNvSpPr/>
            <p:nvPr/>
          </p:nvSpPr>
          <p:spPr>
            <a:xfrm>
              <a:off x="1528563" y="238561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2"/>
            <p:cNvSpPr/>
            <p:nvPr/>
          </p:nvSpPr>
          <p:spPr>
            <a:xfrm>
              <a:off x="1528563" y="253614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2"/>
            <p:cNvSpPr/>
            <p:nvPr/>
          </p:nvSpPr>
          <p:spPr>
            <a:xfrm>
              <a:off x="1528563" y="2687831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2"/>
            <p:cNvSpPr/>
            <p:nvPr/>
          </p:nvSpPr>
          <p:spPr>
            <a:xfrm>
              <a:off x="1528563" y="283943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2"/>
            <p:cNvSpPr/>
            <p:nvPr/>
          </p:nvSpPr>
          <p:spPr>
            <a:xfrm>
              <a:off x="1528563" y="299112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2"/>
            <p:cNvSpPr/>
            <p:nvPr/>
          </p:nvSpPr>
          <p:spPr>
            <a:xfrm>
              <a:off x="1528563" y="3142805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2"/>
            <p:cNvSpPr/>
            <p:nvPr/>
          </p:nvSpPr>
          <p:spPr>
            <a:xfrm>
              <a:off x="1528563" y="3294411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2"/>
            <p:cNvSpPr/>
            <p:nvPr/>
          </p:nvSpPr>
          <p:spPr>
            <a:xfrm>
              <a:off x="1528563" y="344609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2"/>
            <p:cNvSpPr/>
            <p:nvPr/>
          </p:nvSpPr>
          <p:spPr>
            <a:xfrm>
              <a:off x="1528563" y="3597778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0"/>
                  </a:moveTo>
                  <a:lnTo>
                    <a:pt x="1" y="173"/>
                  </a:lnTo>
                  <a:lnTo>
                    <a:pt x="37908" y="173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2"/>
            <p:cNvSpPr/>
            <p:nvPr/>
          </p:nvSpPr>
          <p:spPr>
            <a:xfrm>
              <a:off x="1528563" y="3749385"/>
              <a:ext cx="6042031" cy="13344"/>
            </a:xfrm>
            <a:custGeom>
              <a:avLst/>
              <a:gdLst/>
              <a:ahLst/>
              <a:cxnLst/>
              <a:rect l="l" t="t" r="r" b="b"/>
              <a:pathLst>
                <a:path w="37909" h="174" extrusionOk="0">
                  <a:moveTo>
                    <a:pt x="1" y="1"/>
                  </a:moveTo>
                  <a:lnTo>
                    <a:pt x="1" y="174"/>
                  </a:lnTo>
                  <a:lnTo>
                    <a:pt x="37908" y="174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2"/>
            <p:cNvSpPr/>
            <p:nvPr/>
          </p:nvSpPr>
          <p:spPr>
            <a:xfrm>
              <a:off x="1528563" y="3899918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2"/>
            <p:cNvSpPr/>
            <p:nvPr/>
          </p:nvSpPr>
          <p:spPr>
            <a:xfrm>
              <a:off x="1528563" y="405160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2"/>
            <p:cNvSpPr/>
            <p:nvPr/>
          </p:nvSpPr>
          <p:spPr>
            <a:xfrm>
              <a:off x="1528563" y="4203284"/>
              <a:ext cx="6042031" cy="14417"/>
            </a:xfrm>
            <a:custGeom>
              <a:avLst/>
              <a:gdLst/>
              <a:ahLst/>
              <a:cxnLst/>
              <a:rect l="l" t="t" r="r" b="b"/>
              <a:pathLst>
                <a:path w="37909" h="188" extrusionOk="0">
                  <a:moveTo>
                    <a:pt x="1" y="0"/>
                  </a:moveTo>
                  <a:lnTo>
                    <a:pt x="1" y="188"/>
                  </a:lnTo>
                  <a:lnTo>
                    <a:pt x="37908" y="188"/>
                  </a:lnTo>
                  <a:lnTo>
                    <a:pt x="37908" y="0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2"/>
            <p:cNvSpPr/>
            <p:nvPr/>
          </p:nvSpPr>
          <p:spPr>
            <a:xfrm>
              <a:off x="1528563" y="4354891"/>
              <a:ext cx="6042031" cy="14494"/>
            </a:xfrm>
            <a:custGeom>
              <a:avLst/>
              <a:gdLst/>
              <a:ahLst/>
              <a:cxnLst/>
              <a:rect l="l" t="t" r="r" b="b"/>
              <a:pathLst>
                <a:path w="37909" h="189" extrusionOk="0">
                  <a:moveTo>
                    <a:pt x="1" y="1"/>
                  </a:moveTo>
                  <a:lnTo>
                    <a:pt x="1" y="189"/>
                  </a:lnTo>
                  <a:lnTo>
                    <a:pt x="37908" y="189"/>
                  </a:lnTo>
                  <a:lnTo>
                    <a:pt x="37908" y="1"/>
                  </a:ln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2"/>
            <p:cNvSpPr/>
            <p:nvPr/>
          </p:nvSpPr>
          <p:spPr>
            <a:xfrm>
              <a:off x="1838525" y="559050"/>
              <a:ext cx="14494" cy="4025250"/>
            </a:xfrm>
            <a:custGeom>
              <a:avLst/>
              <a:gdLst/>
              <a:ahLst/>
              <a:cxnLst/>
              <a:rect l="l" t="t" r="r" b="b"/>
              <a:pathLst>
                <a:path w="189" h="52489" extrusionOk="0">
                  <a:moveTo>
                    <a:pt x="1" y="1"/>
                  </a:moveTo>
                  <a:lnTo>
                    <a:pt x="1" y="52488"/>
                  </a:lnTo>
                  <a:lnTo>
                    <a:pt x="188" y="5248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62"/>
          <p:cNvGrpSpPr/>
          <p:nvPr/>
        </p:nvGrpSpPr>
        <p:grpSpPr>
          <a:xfrm rot="4898986">
            <a:off x="8060608" y="3962168"/>
            <a:ext cx="363336" cy="526155"/>
            <a:chOff x="4197875" y="2956175"/>
            <a:chExt cx="525025" cy="760300"/>
          </a:xfrm>
        </p:grpSpPr>
        <p:sp>
          <p:nvSpPr>
            <p:cNvPr id="1641" name="Google Shape;1641;p62"/>
            <p:cNvSpPr/>
            <p:nvPr/>
          </p:nvSpPr>
          <p:spPr>
            <a:xfrm>
              <a:off x="4257675" y="3038775"/>
              <a:ext cx="431250" cy="108075"/>
            </a:xfrm>
            <a:custGeom>
              <a:avLst/>
              <a:gdLst/>
              <a:ahLst/>
              <a:cxnLst/>
              <a:rect l="l" t="t" r="r" b="b"/>
              <a:pathLst>
                <a:path w="17250" h="4323" extrusionOk="0">
                  <a:moveTo>
                    <a:pt x="11353" y="0"/>
                  </a:moveTo>
                  <a:cubicBezTo>
                    <a:pt x="11006" y="0"/>
                    <a:pt x="10657" y="34"/>
                    <a:pt x="10317" y="109"/>
                  </a:cubicBezTo>
                  <a:cubicBezTo>
                    <a:pt x="9882" y="204"/>
                    <a:pt x="9434" y="245"/>
                    <a:pt x="8985" y="245"/>
                  </a:cubicBezTo>
                  <a:cubicBezTo>
                    <a:pt x="8510" y="245"/>
                    <a:pt x="8034" y="217"/>
                    <a:pt x="7558" y="217"/>
                  </a:cubicBezTo>
                  <a:cubicBezTo>
                    <a:pt x="7516" y="216"/>
                    <a:pt x="7474" y="215"/>
                    <a:pt x="7432" y="215"/>
                  </a:cubicBezTo>
                  <a:cubicBezTo>
                    <a:pt x="7151" y="215"/>
                    <a:pt x="6879" y="253"/>
                    <a:pt x="6607" y="313"/>
                  </a:cubicBezTo>
                  <a:cubicBezTo>
                    <a:pt x="6253" y="394"/>
                    <a:pt x="5900" y="476"/>
                    <a:pt x="5546" y="571"/>
                  </a:cubicBezTo>
                  <a:cubicBezTo>
                    <a:pt x="5152" y="693"/>
                    <a:pt x="4745" y="829"/>
                    <a:pt x="4364" y="992"/>
                  </a:cubicBezTo>
                  <a:cubicBezTo>
                    <a:pt x="3997" y="1142"/>
                    <a:pt x="3657" y="1318"/>
                    <a:pt x="3317" y="1522"/>
                  </a:cubicBezTo>
                  <a:cubicBezTo>
                    <a:pt x="3263" y="1563"/>
                    <a:pt x="3249" y="1617"/>
                    <a:pt x="3277" y="1713"/>
                  </a:cubicBezTo>
                  <a:cubicBezTo>
                    <a:pt x="3288" y="1772"/>
                    <a:pt x="3331" y="1810"/>
                    <a:pt x="3387" y="1810"/>
                  </a:cubicBezTo>
                  <a:cubicBezTo>
                    <a:pt x="3395" y="1810"/>
                    <a:pt x="3404" y="1809"/>
                    <a:pt x="3412" y="1808"/>
                  </a:cubicBezTo>
                  <a:cubicBezTo>
                    <a:pt x="3480" y="1794"/>
                    <a:pt x="3548" y="1781"/>
                    <a:pt x="3616" y="1753"/>
                  </a:cubicBezTo>
                  <a:cubicBezTo>
                    <a:pt x="3766" y="1685"/>
                    <a:pt x="3915" y="1604"/>
                    <a:pt x="4065" y="1522"/>
                  </a:cubicBezTo>
                  <a:cubicBezTo>
                    <a:pt x="4282" y="1414"/>
                    <a:pt x="4500" y="1291"/>
                    <a:pt x="4731" y="1182"/>
                  </a:cubicBezTo>
                  <a:cubicBezTo>
                    <a:pt x="4826" y="1130"/>
                    <a:pt x="4929" y="1110"/>
                    <a:pt x="5034" y="1110"/>
                  </a:cubicBezTo>
                  <a:cubicBezTo>
                    <a:pt x="5064" y="1110"/>
                    <a:pt x="5095" y="1111"/>
                    <a:pt x="5125" y="1115"/>
                  </a:cubicBezTo>
                  <a:cubicBezTo>
                    <a:pt x="5179" y="1115"/>
                    <a:pt x="5234" y="1115"/>
                    <a:pt x="5275" y="1074"/>
                  </a:cubicBezTo>
                  <a:cubicBezTo>
                    <a:pt x="5587" y="911"/>
                    <a:pt x="5913" y="788"/>
                    <a:pt x="6253" y="707"/>
                  </a:cubicBezTo>
                  <a:cubicBezTo>
                    <a:pt x="6688" y="625"/>
                    <a:pt x="7137" y="571"/>
                    <a:pt x="7572" y="571"/>
                  </a:cubicBezTo>
                  <a:cubicBezTo>
                    <a:pt x="8129" y="557"/>
                    <a:pt x="8686" y="571"/>
                    <a:pt x="9244" y="516"/>
                  </a:cubicBezTo>
                  <a:cubicBezTo>
                    <a:pt x="9475" y="489"/>
                    <a:pt x="9706" y="435"/>
                    <a:pt x="9937" y="408"/>
                  </a:cubicBezTo>
                  <a:cubicBezTo>
                    <a:pt x="9991" y="394"/>
                    <a:pt x="10059" y="381"/>
                    <a:pt x="10127" y="381"/>
                  </a:cubicBezTo>
                  <a:cubicBezTo>
                    <a:pt x="10345" y="394"/>
                    <a:pt x="10576" y="408"/>
                    <a:pt x="10793" y="421"/>
                  </a:cubicBezTo>
                  <a:cubicBezTo>
                    <a:pt x="11378" y="435"/>
                    <a:pt x="11962" y="489"/>
                    <a:pt x="12546" y="571"/>
                  </a:cubicBezTo>
                  <a:cubicBezTo>
                    <a:pt x="13117" y="652"/>
                    <a:pt x="13688" y="829"/>
                    <a:pt x="14205" y="1087"/>
                  </a:cubicBezTo>
                  <a:cubicBezTo>
                    <a:pt x="14517" y="1237"/>
                    <a:pt x="14830" y="1427"/>
                    <a:pt x="15129" y="1590"/>
                  </a:cubicBezTo>
                  <a:cubicBezTo>
                    <a:pt x="15510" y="1808"/>
                    <a:pt x="15890" y="2039"/>
                    <a:pt x="16271" y="2270"/>
                  </a:cubicBezTo>
                  <a:cubicBezTo>
                    <a:pt x="16352" y="2324"/>
                    <a:pt x="16434" y="2392"/>
                    <a:pt x="16502" y="2460"/>
                  </a:cubicBezTo>
                  <a:cubicBezTo>
                    <a:pt x="16543" y="2487"/>
                    <a:pt x="16570" y="2528"/>
                    <a:pt x="16583" y="2569"/>
                  </a:cubicBezTo>
                  <a:cubicBezTo>
                    <a:pt x="16556" y="2582"/>
                    <a:pt x="16515" y="2582"/>
                    <a:pt x="16475" y="2582"/>
                  </a:cubicBezTo>
                  <a:cubicBezTo>
                    <a:pt x="16312" y="2582"/>
                    <a:pt x="16148" y="2542"/>
                    <a:pt x="16012" y="2474"/>
                  </a:cubicBezTo>
                  <a:cubicBezTo>
                    <a:pt x="14871" y="1821"/>
                    <a:pt x="13620" y="1359"/>
                    <a:pt x="12315" y="1115"/>
                  </a:cubicBezTo>
                  <a:cubicBezTo>
                    <a:pt x="11926" y="1027"/>
                    <a:pt x="11523" y="988"/>
                    <a:pt x="11116" y="988"/>
                  </a:cubicBezTo>
                  <a:cubicBezTo>
                    <a:pt x="10954" y="988"/>
                    <a:pt x="10792" y="994"/>
                    <a:pt x="10630" y="1006"/>
                  </a:cubicBezTo>
                  <a:cubicBezTo>
                    <a:pt x="10249" y="1060"/>
                    <a:pt x="9855" y="1087"/>
                    <a:pt x="9461" y="1128"/>
                  </a:cubicBezTo>
                  <a:cubicBezTo>
                    <a:pt x="9345" y="1137"/>
                    <a:pt x="9230" y="1141"/>
                    <a:pt x="9116" y="1141"/>
                  </a:cubicBezTo>
                  <a:cubicBezTo>
                    <a:pt x="8869" y="1141"/>
                    <a:pt x="8624" y="1120"/>
                    <a:pt x="8374" y="1074"/>
                  </a:cubicBezTo>
                  <a:cubicBezTo>
                    <a:pt x="8251" y="1043"/>
                    <a:pt x="8129" y="1028"/>
                    <a:pt x="8001" y="1028"/>
                  </a:cubicBezTo>
                  <a:cubicBezTo>
                    <a:pt x="7958" y="1028"/>
                    <a:pt x="7915" y="1030"/>
                    <a:pt x="7871" y="1033"/>
                  </a:cubicBezTo>
                  <a:cubicBezTo>
                    <a:pt x="7490" y="1074"/>
                    <a:pt x="7123" y="1101"/>
                    <a:pt x="6743" y="1128"/>
                  </a:cubicBezTo>
                  <a:cubicBezTo>
                    <a:pt x="6280" y="1155"/>
                    <a:pt x="5832" y="1237"/>
                    <a:pt x="5383" y="1373"/>
                  </a:cubicBezTo>
                  <a:cubicBezTo>
                    <a:pt x="5247" y="1414"/>
                    <a:pt x="5125" y="1468"/>
                    <a:pt x="5003" y="1549"/>
                  </a:cubicBezTo>
                  <a:cubicBezTo>
                    <a:pt x="4745" y="1740"/>
                    <a:pt x="4445" y="1876"/>
                    <a:pt x="4133" y="1957"/>
                  </a:cubicBezTo>
                  <a:cubicBezTo>
                    <a:pt x="3779" y="2052"/>
                    <a:pt x="3412" y="2134"/>
                    <a:pt x="3045" y="2229"/>
                  </a:cubicBezTo>
                  <a:cubicBezTo>
                    <a:pt x="2787" y="2297"/>
                    <a:pt x="2529" y="2392"/>
                    <a:pt x="2298" y="2528"/>
                  </a:cubicBezTo>
                  <a:cubicBezTo>
                    <a:pt x="2230" y="2555"/>
                    <a:pt x="2162" y="2610"/>
                    <a:pt x="2108" y="2664"/>
                  </a:cubicBezTo>
                  <a:cubicBezTo>
                    <a:pt x="1972" y="2800"/>
                    <a:pt x="1822" y="2909"/>
                    <a:pt x="1659" y="3004"/>
                  </a:cubicBezTo>
                  <a:cubicBezTo>
                    <a:pt x="1387" y="3140"/>
                    <a:pt x="1115" y="3276"/>
                    <a:pt x="857" y="3412"/>
                  </a:cubicBezTo>
                  <a:cubicBezTo>
                    <a:pt x="640" y="3493"/>
                    <a:pt x="449" y="3615"/>
                    <a:pt x="273" y="3751"/>
                  </a:cubicBezTo>
                  <a:cubicBezTo>
                    <a:pt x="178" y="3819"/>
                    <a:pt x="110" y="3901"/>
                    <a:pt x="55" y="3996"/>
                  </a:cubicBezTo>
                  <a:cubicBezTo>
                    <a:pt x="1" y="4105"/>
                    <a:pt x="1" y="4214"/>
                    <a:pt x="28" y="4322"/>
                  </a:cubicBezTo>
                  <a:cubicBezTo>
                    <a:pt x="69" y="4309"/>
                    <a:pt x="96" y="4281"/>
                    <a:pt x="137" y="4268"/>
                  </a:cubicBezTo>
                  <a:cubicBezTo>
                    <a:pt x="504" y="4050"/>
                    <a:pt x="884" y="3833"/>
                    <a:pt x="1251" y="3615"/>
                  </a:cubicBezTo>
                  <a:cubicBezTo>
                    <a:pt x="1781" y="3289"/>
                    <a:pt x="2298" y="2963"/>
                    <a:pt x="2855" y="2664"/>
                  </a:cubicBezTo>
                  <a:cubicBezTo>
                    <a:pt x="3005" y="2582"/>
                    <a:pt x="3168" y="2501"/>
                    <a:pt x="3331" y="2447"/>
                  </a:cubicBezTo>
                  <a:cubicBezTo>
                    <a:pt x="3766" y="2338"/>
                    <a:pt x="4187" y="2202"/>
                    <a:pt x="4595" y="2039"/>
                  </a:cubicBezTo>
                  <a:cubicBezTo>
                    <a:pt x="5044" y="1862"/>
                    <a:pt x="5519" y="1699"/>
                    <a:pt x="5995" y="1577"/>
                  </a:cubicBezTo>
                  <a:cubicBezTo>
                    <a:pt x="6253" y="1509"/>
                    <a:pt x="6525" y="1468"/>
                    <a:pt x="6811" y="1468"/>
                  </a:cubicBezTo>
                  <a:cubicBezTo>
                    <a:pt x="6901" y="1468"/>
                    <a:pt x="6992" y="1474"/>
                    <a:pt x="7086" y="1474"/>
                  </a:cubicBezTo>
                  <a:cubicBezTo>
                    <a:pt x="7134" y="1474"/>
                    <a:pt x="7182" y="1472"/>
                    <a:pt x="7232" y="1468"/>
                  </a:cubicBezTo>
                  <a:cubicBezTo>
                    <a:pt x="7436" y="1454"/>
                    <a:pt x="7653" y="1441"/>
                    <a:pt x="7857" y="1414"/>
                  </a:cubicBezTo>
                  <a:cubicBezTo>
                    <a:pt x="8197" y="1400"/>
                    <a:pt x="8550" y="1373"/>
                    <a:pt x="8890" y="1359"/>
                  </a:cubicBezTo>
                  <a:cubicBezTo>
                    <a:pt x="9169" y="1346"/>
                    <a:pt x="9444" y="1339"/>
                    <a:pt x="9718" y="1339"/>
                  </a:cubicBezTo>
                  <a:cubicBezTo>
                    <a:pt x="9991" y="1339"/>
                    <a:pt x="10263" y="1346"/>
                    <a:pt x="10535" y="1359"/>
                  </a:cubicBezTo>
                  <a:cubicBezTo>
                    <a:pt x="11405" y="1386"/>
                    <a:pt x="12261" y="1509"/>
                    <a:pt x="13104" y="1713"/>
                  </a:cubicBezTo>
                  <a:lnTo>
                    <a:pt x="13620" y="1848"/>
                  </a:lnTo>
                  <a:cubicBezTo>
                    <a:pt x="13824" y="1903"/>
                    <a:pt x="14028" y="1944"/>
                    <a:pt x="14218" y="2025"/>
                  </a:cubicBezTo>
                  <a:cubicBezTo>
                    <a:pt x="14545" y="2134"/>
                    <a:pt x="14857" y="2283"/>
                    <a:pt x="15170" y="2447"/>
                  </a:cubicBezTo>
                  <a:cubicBezTo>
                    <a:pt x="15482" y="2610"/>
                    <a:pt x="15809" y="2759"/>
                    <a:pt x="16148" y="2881"/>
                  </a:cubicBezTo>
                  <a:cubicBezTo>
                    <a:pt x="16352" y="2949"/>
                    <a:pt x="16570" y="3004"/>
                    <a:pt x="16787" y="3031"/>
                  </a:cubicBezTo>
                  <a:cubicBezTo>
                    <a:pt x="16816" y="3035"/>
                    <a:pt x="16846" y="3036"/>
                    <a:pt x="16874" y="3036"/>
                  </a:cubicBezTo>
                  <a:cubicBezTo>
                    <a:pt x="16953" y="3036"/>
                    <a:pt x="17030" y="3024"/>
                    <a:pt x="17100" y="3004"/>
                  </a:cubicBezTo>
                  <a:cubicBezTo>
                    <a:pt x="17195" y="2990"/>
                    <a:pt x="17249" y="2895"/>
                    <a:pt x="17209" y="2814"/>
                  </a:cubicBezTo>
                  <a:cubicBezTo>
                    <a:pt x="17195" y="2759"/>
                    <a:pt x="17181" y="2705"/>
                    <a:pt x="17141" y="2650"/>
                  </a:cubicBezTo>
                  <a:cubicBezTo>
                    <a:pt x="17059" y="2542"/>
                    <a:pt x="16978" y="2447"/>
                    <a:pt x="16882" y="2351"/>
                  </a:cubicBezTo>
                  <a:cubicBezTo>
                    <a:pt x="16624" y="2107"/>
                    <a:pt x="16366" y="1889"/>
                    <a:pt x="16067" y="1699"/>
                  </a:cubicBezTo>
                  <a:cubicBezTo>
                    <a:pt x="15822" y="1495"/>
                    <a:pt x="15537" y="1346"/>
                    <a:pt x="15224" y="1223"/>
                  </a:cubicBezTo>
                  <a:cubicBezTo>
                    <a:pt x="15211" y="1223"/>
                    <a:pt x="15183" y="1210"/>
                    <a:pt x="15170" y="1196"/>
                  </a:cubicBezTo>
                  <a:cubicBezTo>
                    <a:pt x="14952" y="1074"/>
                    <a:pt x="14748" y="951"/>
                    <a:pt x="14531" y="843"/>
                  </a:cubicBezTo>
                  <a:cubicBezTo>
                    <a:pt x="13756" y="421"/>
                    <a:pt x="12900" y="163"/>
                    <a:pt x="12016" y="41"/>
                  </a:cubicBezTo>
                  <a:cubicBezTo>
                    <a:pt x="11798" y="14"/>
                    <a:pt x="11576" y="0"/>
                    <a:pt x="1135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2"/>
            <p:cNvSpPr/>
            <p:nvPr/>
          </p:nvSpPr>
          <p:spPr>
            <a:xfrm>
              <a:off x="4335850" y="3319650"/>
              <a:ext cx="366675" cy="362250"/>
            </a:xfrm>
            <a:custGeom>
              <a:avLst/>
              <a:gdLst/>
              <a:ahLst/>
              <a:cxnLst/>
              <a:rect l="l" t="t" r="r" b="b"/>
              <a:pathLst>
                <a:path w="14667" h="14490" extrusionOk="0">
                  <a:moveTo>
                    <a:pt x="6385" y="1"/>
                  </a:moveTo>
                  <a:cubicBezTo>
                    <a:pt x="6314" y="1"/>
                    <a:pt x="6246" y="16"/>
                    <a:pt x="6185" y="46"/>
                  </a:cubicBezTo>
                  <a:cubicBezTo>
                    <a:pt x="5586" y="278"/>
                    <a:pt x="5002" y="522"/>
                    <a:pt x="4418" y="808"/>
                  </a:cubicBezTo>
                  <a:cubicBezTo>
                    <a:pt x="3792" y="1120"/>
                    <a:pt x="3221" y="1501"/>
                    <a:pt x="2691" y="1949"/>
                  </a:cubicBezTo>
                  <a:cubicBezTo>
                    <a:pt x="2651" y="1990"/>
                    <a:pt x="2610" y="2045"/>
                    <a:pt x="2596" y="2099"/>
                  </a:cubicBezTo>
                  <a:cubicBezTo>
                    <a:pt x="2542" y="2276"/>
                    <a:pt x="2419" y="2425"/>
                    <a:pt x="2229" y="2493"/>
                  </a:cubicBezTo>
                  <a:cubicBezTo>
                    <a:pt x="2134" y="2520"/>
                    <a:pt x="2039" y="2547"/>
                    <a:pt x="1944" y="2575"/>
                  </a:cubicBezTo>
                  <a:cubicBezTo>
                    <a:pt x="1767" y="2588"/>
                    <a:pt x="1672" y="2765"/>
                    <a:pt x="1726" y="2914"/>
                  </a:cubicBezTo>
                  <a:cubicBezTo>
                    <a:pt x="1740" y="2969"/>
                    <a:pt x="1740" y="3010"/>
                    <a:pt x="1753" y="3064"/>
                  </a:cubicBezTo>
                  <a:lnTo>
                    <a:pt x="1685" y="3078"/>
                  </a:lnTo>
                  <a:cubicBezTo>
                    <a:pt x="1427" y="3118"/>
                    <a:pt x="1196" y="3241"/>
                    <a:pt x="1019" y="3431"/>
                  </a:cubicBezTo>
                  <a:cubicBezTo>
                    <a:pt x="897" y="3567"/>
                    <a:pt x="788" y="3716"/>
                    <a:pt x="693" y="3893"/>
                  </a:cubicBezTo>
                  <a:cubicBezTo>
                    <a:pt x="449" y="4342"/>
                    <a:pt x="285" y="4831"/>
                    <a:pt x="190" y="5347"/>
                  </a:cubicBezTo>
                  <a:cubicBezTo>
                    <a:pt x="109" y="5837"/>
                    <a:pt x="82" y="6326"/>
                    <a:pt x="82" y="6815"/>
                  </a:cubicBezTo>
                  <a:cubicBezTo>
                    <a:pt x="82" y="7250"/>
                    <a:pt x="68" y="7685"/>
                    <a:pt x="14" y="8120"/>
                  </a:cubicBezTo>
                  <a:cubicBezTo>
                    <a:pt x="14" y="8161"/>
                    <a:pt x="14" y="8202"/>
                    <a:pt x="14" y="8243"/>
                  </a:cubicBezTo>
                  <a:cubicBezTo>
                    <a:pt x="41" y="8406"/>
                    <a:pt x="54" y="8569"/>
                    <a:pt x="68" y="8718"/>
                  </a:cubicBezTo>
                  <a:cubicBezTo>
                    <a:pt x="68" y="9085"/>
                    <a:pt x="68" y="9452"/>
                    <a:pt x="41" y="9819"/>
                  </a:cubicBezTo>
                  <a:cubicBezTo>
                    <a:pt x="0" y="10309"/>
                    <a:pt x="41" y="10812"/>
                    <a:pt x="150" y="11287"/>
                  </a:cubicBezTo>
                  <a:cubicBezTo>
                    <a:pt x="150" y="11314"/>
                    <a:pt x="163" y="11342"/>
                    <a:pt x="163" y="11382"/>
                  </a:cubicBezTo>
                  <a:cubicBezTo>
                    <a:pt x="190" y="11912"/>
                    <a:pt x="299" y="12443"/>
                    <a:pt x="489" y="12959"/>
                  </a:cubicBezTo>
                  <a:cubicBezTo>
                    <a:pt x="666" y="13448"/>
                    <a:pt x="938" y="13897"/>
                    <a:pt x="1278" y="14291"/>
                  </a:cubicBezTo>
                  <a:cubicBezTo>
                    <a:pt x="1346" y="14386"/>
                    <a:pt x="1454" y="14454"/>
                    <a:pt x="1577" y="14481"/>
                  </a:cubicBezTo>
                  <a:cubicBezTo>
                    <a:pt x="1597" y="14486"/>
                    <a:pt x="1618" y="14490"/>
                    <a:pt x="1641" y="14490"/>
                  </a:cubicBezTo>
                  <a:cubicBezTo>
                    <a:pt x="1679" y="14490"/>
                    <a:pt x="1719" y="14480"/>
                    <a:pt x="1753" y="14454"/>
                  </a:cubicBezTo>
                  <a:lnTo>
                    <a:pt x="1699" y="14373"/>
                  </a:lnTo>
                  <a:cubicBezTo>
                    <a:pt x="1305" y="13720"/>
                    <a:pt x="992" y="13013"/>
                    <a:pt x="734" y="12293"/>
                  </a:cubicBezTo>
                  <a:cubicBezTo>
                    <a:pt x="598" y="11872"/>
                    <a:pt x="503" y="11437"/>
                    <a:pt x="435" y="10988"/>
                  </a:cubicBezTo>
                  <a:cubicBezTo>
                    <a:pt x="381" y="10485"/>
                    <a:pt x="367" y="9969"/>
                    <a:pt x="381" y="9466"/>
                  </a:cubicBezTo>
                  <a:cubicBezTo>
                    <a:pt x="394" y="8854"/>
                    <a:pt x="435" y="8243"/>
                    <a:pt x="394" y="7631"/>
                  </a:cubicBezTo>
                  <a:cubicBezTo>
                    <a:pt x="381" y="7522"/>
                    <a:pt x="381" y="7413"/>
                    <a:pt x="394" y="7318"/>
                  </a:cubicBezTo>
                  <a:cubicBezTo>
                    <a:pt x="408" y="7114"/>
                    <a:pt x="435" y="6924"/>
                    <a:pt x="449" y="6720"/>
                  </a:cubicBezTo>
                  <a:cubicBezTo>
                    <a:pt x="489" y="6299"/>
                    <a:pt x="503" y="5878"/>
                    <a:pt x="544" y="5456"/>
                  </a:cubicBezTo>
                  <a:cubicBezTo>
                    <a:pt x="584" y="5021"/>
                    <a:pt x="693" y="4613"/>
                    <a:pt x="884" y="4219"/>
                  </a:cubicBezTo>
                  <a:cubicBezTo>
                    <a:pt x="992" y="3988"/>
                    <a:pt x="1142" y="3771"/>
                    <a:pt x="1318" y="3594"/>
                  </a:cubicBezTo>
                  <a:cubicBezTo>
                    <a:pt x="1346" y="3553"/>
                    <a:pt x="1400" y="3526"/>
                    <a:pt x="1454" y="3526"/>
                  </a:cubicBezTo>
                  <a:cubicBezTo>
                    <a:pt x="1454" y="3540"/>
                    <a:pt x="1454" y="3567"/>
                    <a:pt x="1454" y="3594"/>
                  </a:cubicBezTo>
                  <a:cubicBezTo>
                    <a:pt x="1441" y="3662"/>
                    <a:pt x="1414" y="3744"/>
                    <a:pt x="1400" y="3812"/>
                  </a:cubicBezTo>
                  <a:cubicBezTo>
                    <a:pt x="1359" y="3988"/>
                    <a:pt x="1305" y="4138"/>
                    <a:pt x="1251" y="4314"/>
                  </a:cubicBezTo>
                  <a:cubicBezTo>
                    <a:pt x="1237" y="4369"/>
                    <a:pt x="1223" y="4437"/>
                    <a:pt x="1223" y="4505"/>
                  </a:cubicBezTo>
                  <a:cubicBezTo>
                    <a:pt x="1223" y="4577"/>
                    <a:pt x="1247" y="4610"/>
                    <a:pt x="1299" y="4610"/>
                  </a:cubicBezTo>
                  <a:cubicBezTo>
                    <a:pt x="1316" y="4610"/>
                    <a:pt x="1336" y="4606"/>
                    <a:pt x="1359" y="4600"/>
                  </a:cubicBezTo>
                  <a:cubicBezTo>
                    <a:pt x="1414" y="4573"/>
                    <a:pt x="1441" y="4532"/>
                    <a:pt x="1468" y="4478"/>
                  </a:cubicBezTo>
                  <a:cubicBezTo>
                    <a:pt x="1550" y="4260"/>
                    <a:pt x="1631" y="4043"/>
                    <a:pt x="1740" y="3825"/>
                  </a:cubicBezTo>
                  <a:cubicBezTo>
                    <a:pt x="2297" y="2711"/>
                    <a:pt x="3181" y="1800"/>
                    <a:pt x="4282" y="1215"/>
                  </a:cubicBezTo>
                  <a:cubicBezTo>
                    <a:pt x="4418" y="1147"/>
                    <a:pt x="4553" y="1093"/>
                    <a:pt x="4676" y="1012"/>
                  </a:cubicBezTo>
                  <a:cubicBezTo>
                    <a:pt x="5198" y="655"/>
                    <a:pt x="5828" y="465"/>
                    <a:pt x="6476" y="465"/>
                  </a:cubicBezTo>
                  <a:cubicBezTo>
                    <a:pt x="6519" y="465"/>
                    <a:pt x="6562" y="466"/>
                    <a:pt x="6606" y="468"/>
                  </a:cubicBezTo>
                  <a:cubicBezTo>
                    <a:pt x="7245" y="481"/>
                    <a:pt x="7884" y="631"/>
                    <a:pt x="8468" y="903"/>
                  </a:cubicBezTo>
                  <a:cubicBezTo>
                    <a:pt x="8509" y="903"/>
                    <a:pt x="8536" y="916"/>
                    <a:pt x="8563" y="944"/>
                  </a:cubicBezTo>
                  <a:cubicBezTo>
                    <a:pt x="9487" y="1514"/>
                    <a:pt x="10357" y="2194"/>
                    <a:pt x="11132" y="2982"/>
                  </a:cubicBezTo>
                  <a:cubicBezTo>
                    <a:pt x="11268" y="3118"/>
                    <a:pt x="11404" y="3268"/>
                    <a:pt x="11540" y="3417"/>
                  </a:cubicBezTo>
                  <a:cubicBezTo>
                    <a:pt x="11662" y="3567"/>
                    <a:pt x="11798" y="3757"/>
                    <a:pt x="11948" y="3920"/>
                  </a:cubicBezTo>
                  <a:cubicBezTo>
                    <a:pt x="12247" y="4246"/>
                    <a:pt x="12586" y="4532"/>
                    <a:pt x="12940" y="4804"/>
                  </a:cubicBezTo>
                  <a:cubicBezTo>
                    <a:pt x="13280" y="5076"/>
                    <a:pt x="13619" y="5361"/>
                    <a:pt x="13959" y="5633"/>
                  </a:cubicBezTo>
                  <a:cubicBezTo>
                    <a:pt x="14041" y="5701"/>
                    <a:pt x="14109" y="5782"/>
                    <a:pt x="14177" y="5878"/>
                  </a:cubicBezTo>
                  <a:cubicBezTo>
                    <a:pt x="14218" y="5932"/>
                    <a:pt x="14258" y="6000"/>
                    <a:pt x="14326" y="6041"/>
                  </a:cubicBezTo>
                  <a:cubicBezTo>
                    <a:pt x="14353" y="6081"/>
                    <a:pt x="14394" y="6109"/>
                    <a:pt x="14435" y="6136"/>
                  </a:cubicBezTo>
                  <a:cubicBezTo>
                    <a:pt x="14452" y="6143"/>
                    <a:pt x="14471" y="6146"/>
                    <a:pt x="14490" y="6146"/>
                  </a:cubicBezTo>
                  <a:cubicBezTo>
                    <a:pt x="14546" y="6146"/>
                    <a:pt x="14605" y="6115"/>
                    <a:pt x="14625" y="6054"/>
                  </a:cubicBezTo>
                  <a:cubicBezTo>
                    <a:pt x="14625" y="6027"/>
                    <a:pt x="14639" y="6000"/>
                    <a:pt x="14639" y="5973"/>
                  </a:cubicBezTo>
                  <a:cubicBezTo>
                    <a:pt x="14666" y="5687"/>
                    <a:pt x="14544" y="5429"/>
                    <a:pt x="14313" y="5266"/>
                  </a:cubicBezTo>
                  <a:cubicBezTo>
                    <a:pt x="14136" y="5103"/>
                    <a:pt x="13918" y="4953"/>
                    <a:pt x="13728" y="4790"/>
                  </a:cubicBezTo>
                  <a:cubicBezTo>
                    <a:pt x="13375" y="4464"/>
                    <a:pt x="13035" y="4124"/>
                    <a:pt x="12709" y="3771"/>
                  </a:cubicBezTo>
                  <a:cubicBezTo>
                    <a:pt x="12437" y="3485"/>
                    <a:pt x="12152" y="3200"/>
                    <a:pt x="11839" y="2942"/>
                  </a:cubicBezTo>
                  <a:cubicBezTo>
                    <a:pt x="11662" y="2779"/>
                    <a:pt x="11472" y="2629"/>
                    <a:pt x="11282" y="2479"/>
                  </a:cubicBezTo>
                  <a:cubicBezTo>
                    <a:pt x="11132" y="2344"/>
                    <a:pt x="10983" y="2208"/>
                    <a:pt x="10833" y="2072"/>
                  </a:cubicBezTo>
                  <a:cubicBezTo>
                    <a:pt x="10221" y="1542"/>
                    <a:pt x="9569" y="1093"/>
                    <a:pt x="8862" y="713"/>
                  </a:cubicBezTo>
                  <a:cubicBezTo>
                    <a:pt x="8115" y="318"/>
                    <a:pt x="7299" y="74"/>
                    <a:pt x="6456" y="6"/>
                  </a:cubicBezTo>
                  <a:cubicBezTo>
                    <a:pt x="6433" y="2"/>
                    <a:pt x="6409" y="1"/>
                    <a:pt x="638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2"/>
            <p:cNvSpPr/>
            <p:nvPr/>
          </p:nvSpPr>
          <p:spPr>
            <a:xfrm>
              <a:off x="4278400" y="3102050"/>
              <a:ext cx="425475" cy="85575"/>
            </a:xfrm>
            <a:custGeom>
              <a:avLst/>
              <a:gdLst/>
              <a:ahLst/>
              <a:cxnLst/>
              <a:rect l="l" t="t" r="r" b="b"/>
              <a:pathLst>
                <a:path w="17019" h="3423" extrusionOk="0">
                  <a:moveTo>
                    <a:pt x="7759" y="0"/>
                  </a:moveTo>
                  <a:cubicBezTo>
                    <a:pt x="7366" y="0"/>
                    <a:pt x="6973" y="28"/>
                    <a:pt x="6580" y="79"/>
                  </a:cubicBezTo>
                  <a:cubicBezTo>
                    <a:pt x="6009" y="147"/>
                    <a:pt x="5438" y="283"/>
                    <a:pt x="4894" y="459"/>
                  </a:cubicBezTo>
                  <a:cubicBezTo>
                    <a:pt x="4541" y="568"/>
                    <a:pt x="4201" y="704"/>
                    <a:pt x="3875" y="840"/>
                  </a:cubicBezTo>
                  <a:cubicBezTo>
                    <a:pt x="3508" y="1003"/>
                    <a:pt x="3154" y="1180"/>
                    <a:pt x="2801" y="1370"/>
                  </a:cubicBezTo>
                  <a:cubicBezTo>
                    <a:pt x="2067" y="1737"/>
                    <a:pt x="1347" y="2158"/>
                    <a:pt x="653" y="2607"/>
                  </a:cubicBezTo>
                  <a:cubicBezTo>
                    <a:pt x="436" y="2756"/>
                    <a:pt x="218" y="2906"/>
                    <a:pt x="1" y="3055"/>
                  </a:cubicBezTo>
                  <a:cubicBezTo>
                    <a:pt x="61" y="3224"/>
                    <a:pt x="149" y="3306"/>
                    <a:pt x="272" y="3306"/>
                  </a:cubicBezTo>
                  <a:cubicBezTo>
                    <a:pt x="317" y="3306"/>
                    <a:pt x="367" y="3295"/>
                    <a:pt x="422" y="3273"/>
                  </a:cubicBezTo>
                  <a:cubicBezTo>
                    <a:pt x="613" y="3191"/>
                    <a:pt x="789" y="3083"/>
                    <a:pt x="939" y="2960"/>
                  </a:cubicBezTo>
                  <a:cubicBezTo>
                    <a:pt x="1265" y="2716"/>
                    <a:pt x="1564" y="2444"/>
                    <a:pt x="1890" y="2226"/>
                  </a:cubicBezTo>
                  <a:cubicBezTo>
                    <a:pt x="2339" y="1914"/>
                    <a:pt x="2801" y="1642"/>
                    <a:pt x="3290" y="1411"/>
                  </a:cubicBezTo>
                  <a:cubicBezTo>
                    <a:pt x="3684" y="1220"/>
                    <a:pt x="4106" y="1057"/>
                    <a:pt x="4541" y="921"/>
                  </a:cubicBezTo>
                  <a:cubicBezTo>
                    <a:pt x="4785" y="853"/>
                    <a:pt x="5044" y="799"/>
                    <a:pt x="5288" y="731"/>
                  </a:cubicBezTo>
                  <a:cubicBezTo>
                    <a:pt x="5710" y="622"/>
                    <a:pt x="6131" y="554"/>
                    <a:pt x="6566" y="500"/>
                  </a:cubicBezTo>
                  <a:cubicBezTo>
                    <a:pt x="6906" y="459"/>
                    <a:pt x="7246" y="432"/>
                    <a:pt x="7585" y="405"/>
                  </a:cubicBezTo>
                  <a:cubicBezTo>
                    <a:pt x="7834" y="385"/>
                    <a:pt x="8068" y="372"/>
                    <a:pt x="8304" y="372"/>
                  </a:cubicBezTo>
                  <a:cubicBezTo>
                    <a:pt x="8390" y="372"/>
                    <a:pt x="8477" y="374"/>
                    <a:pt x="8564" y="378"/>
                  </a:cubicBezTo>
                  <a:cubicBezTo>
                    <a:pt x="9393" y="391"/>
                    <a:pt x="10222" y="486"/>
                    <a:pt x="11038" y="677"/>
                  </a:cubicBezTo>
                  <a:cubicBezTo>
                    <a:pt x="11989" y="881"/>
                    <a:pt x="12927" y="1152"/>
                    <a:pt x="13851" y="1492"/>
                  </a:cubicBezTo>
                  <a:cubicBezTo>
                    <a:pt x="14001" y="1547"/>
                    <a:pt x="14137" y="1628"/>
                    <a:pt x="14246" y="1750"/>
                  </a:cubicBezTo>
                  <a:cubicBezTo>
                    <a:pt x="14273" y="1778"/>
                    <a:pt x="14327" y="1832"/>
                    <a:pt x="14300" y="1886"/>
                  </a:cubicBezTo>
                  <a:cubicBezTo>
                    <a:pt x="14273" y="1941"/>
                    <a:pt x="14218" y="1954"/>
                    <a:pt x="14164" y="1954"/>
                  </a:cubicBezTo>
                  <a:cubicBezTo>
                    <a:pt x="13797" y="1954"/>
                    <a:pt x="13444" y="1859"/>
                    <a:pt x="13145" y="1683"/>
                  </a:cubicBezTo>
                  <a:cubicBezTo>
                    <a:pt x="13063" y="1628"/>
                    <a:pt x="12982" y="1587"/>
                    <a:pt x="12900" y="1560"/>
                  </a:cubicBezTo>
                  <a:cubicBezTo>
                    <a:pt x="12737" y="1519"/>
                    <a:pt x="12574" y="1465"/>
                    <a:pt x="12424" y="1424"/>
                  </a:cubicBezTo>
                  <a:cubicBezTo>
                    <a:pt x="11853" y="1275"/>
                    <a:pt x="11269" y="1152"/>
                    <a:pt x="10698" y="1071"/>
                  </a:cubicBezTo>
                  <a:cubicBezTo>
                    <a:pt x="10345" y="1003"/>
                    <a:pt x="9991" y="949"/>
                    <a:pt x="9624" y="921"/>
                  </a:cubicBezTo>
                  <a:cubicBezTo>
                    <a:pt x="9149" y="894"/>
                    <a:pt x="8659" y="867"/>
                    <a:pt x="8170" y="840"/>
                  </a:cubicBezTo>
                  <a:cubicBezTo>
                    <a:pt x="8069" y="834"/>
                    <a:pt x="7968" y="832"/>
                    <a:pt x="7867" y="832"/>
                  </a:cubicBezTo>
                  <a:cubicBezTo>
                    <a:pt x="7461" y="832"/>
                    <a:pt x="7053" y="875"/>
                    <a:pt x="6661" y="962"/>
                  </a:cubicBezTo>
                  <a:cubicBezTo>
                    <a:pt x="6539" y="1003"/>
                    <a:pt x="6416" y="1044"/>
                    <a:pt x="6308" y="1098"/>
                  </a:cubicBezTo>
                  <a:cubicBezTo>
                    <a:pt x="6321" y="1112"/>
                    <a:pt x="6335" y="1112"/>
                    <a:pt x="6362" y="1125"/>
                  </a:cubicBezTo>
                  <a:cubicBezTo>
                    <a:pt x="6484" y="1166"/>
                    <a:pt x="6607" y="1220"/>
                    <a:pt x="6743" y="1248"/>
                  </a:cubicBezTo>
                  <a:cubicBezTo>
                    <a:pt x="7087" y="1329"/>
                    <a:pt x="7446" y="1372"/>
                    <a:pt x="7803" y="1372"/>
                  </a:cubicBezTo>
                  <a:cubicBezTo>
                    <a:pt x="7926" y="1372"/>
                    <a:pt x="8048" y="1367"/>
                    <a:pt x="8170" y="1356"/>
                  </a:cubicBezTo>
                  <a:cubicBezTo>
                    <a:pt x="8360" y="1329"/>
                    <a:pt x="8537" y="1302"/>
                    <a:pt x="8727" y="1248"/>
                  </a:cubicBezTo>
                  <a:cubicBezTo>
                    <a:pt x="8801" y="1215"/>
                    <a:pt x="8880" y="1197"/>
                    <a:pt x="8961" y="1197"/>
                  </a:cubicBezTo>
                  <a:cubicBezTo>
                    <a:pt x="9014" y="1197"/>
                    <a:pt x="9068" y="1204"/>
                    <a:pt x="9121" y="1220"/>
                  </a:cubicBezTo>
                  <a:lnTo>
                    <a:pt x="9135" y="1220"/>
                  </a:lnTo>
                  <a:cubicBezTo>
                    <a:pt x="9624" y="1275"/>
                    <a:pt x="10127" y="1343"/>
                    <a:pt x="10616" y="1397"/>
                  </a:cubicBezTo>
                  <a:cubicBezTo>
                    <a:pt x="11119" y="1451"/>
                    <a:pt x="11609" y="1533"/>
                    <a:pt x="12084" y="1669"/>
                  </a:cubicBezTo>
                  <a:cubicBezTo>
                    <a:pt x="13226" y="1995"/>
                    <a:pt x="14341" y="2376"/>
                    <a:pt x="15442" y="2797"/>
                  </a:cubicBezTo>
                  <a:cubicBezTo>
                    <a:pt x="15931" y="2987"/>
                    <a:pt x="16420" y="3150"/>
                    <a:pt x="16883" y="3382"/>
                  </a:cubicBezTo>
                  <a:cubicBezTo>
                    <a:pt x="16923" y="3395"/>
                    <a:pt x="16978" y="3409"/>
                    <a:pt x="17018" y="3422"/>
                  </a:cubicBezTo>
                  <a:lnTo>
                    <a:pt x="17018" y="3368"/>
                  </a:lnTo>
                  <a:cubicBezTo>
                    <a:pt x="16991" y="3150"/>
                    <a:pt x="16883" y="2974"/>
                    <a:pt x="16706" y="2851"/>
                  </a:cubicBezTo>
                  <a:cubicBezTo>
                    <a:pt x="16502" y="2688"/>
                    <a:pt x="16271" y="2566"/>
                    <a:pt x="16026" y="2457"/>
                  </a:cubicBezTo>
                  <a:cubicBezTo>
                    <a:pt x="15768" y="2335"/>
                    <a:pt x="15496" y="2213"/>
                    <a:pt x="15224" y="2077"/>
                  </a:cubicBezTo>
                  <a:cubicBezTo>
                    <a:pt x="14966" y="1941"/>
                    <a:pt x="14735" y="1750"/>
                    <a:pt x="14545" y="1519"/>
                  </a:cubicBezTo>
                  <a:cubicBezTo>
                    <a:pt x="14531" y="1492"/>
                    <a:pt x="14490" y="1465"/>
                    <a:pt x="14463" y="1451"/>
                  </a:cubicBezTo>
                  <a:cubicBezTo>
                    <a:pt x="14123" y="1302"/>
                    <a:pt x="13770" y="1152"/>
                    <a:pt x="13416" y="1003"/>
                  </a:cubicBezTo>
                  <a:cubicBezTo>
                    <a:pt x="12152" y="514"/>
                    <a:pt x="10834" y="201"/>
                    <a:pt x="9488" y="106"/>
                  </a:cubicBezTo>
                  <a:cubicBezTo>
                    <a:pt x="9257" y="92"/>
                    <a:pt x="9013" y="92"/>
                    <a:pt x="8782" y="65"/>
                  </a:cubicBezTo>
                  <a:cubicBezTo>
                    <a:pt x="8441" y="21"/>
                    <a:pt x="8100" y="0"/>
                    <a:pt x="775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2"/>
            <p:cNvSpPr/>
            <p:nvPr/>
          </p:nvSpPr>
          <p:spPr>
            <a:xfrm>
              <a:off x="4248250" y="3215125"/>
              <a:ext cx="469550" cy="135650"/>
            </a:xfrm>
            <a:custGeom>
              <a:avLst/>
              <a:gdLst/>
              <a:ahLst/>
              <a:cxnLst/>
              <a:rect l="l" t="t" r="r" b="b"/>
              <a:pathLst>
                <a:path w="18782" h="5426" extrusionOk="0">
                  <a:moveTo>
                    <a:pt x="8955" y="0"/>
                  </a:moveTo>
                  <a:cubicBezTo>
                    <a:pt x="8601" y="0"/>
                    <a:pt x="8248" y="27"/>
                    <a:pt x="7894" y="95"/>
                  </a:cubicBezTo>
                  <a:cubicBezTo>
                    <a:pt x="7582" y="163"/>
                    <a:pt x="7269" y="245"/>
                    <a:pt x="6956" y="354"/>
                  </a:cubicBezTo>
                  <a:cubicBezTo>
                    <a:pt x="6657" y="462"/>
                    <a:pt x="6358" y="571"/>
                    <a:pt x="6059" y="666"/>
                  </a:cubicBezTo>
                  <a:cubicBezTo>
                    <a:pt x="5706" y="789"/>
                    <a:pt x="5353" y="911"/>
                    <a:pt x="4986" y="1033"/>
                  </a:cubicBezTo>
                  <a:cubicBezTo>
                    <a:pt x="4687" y="1128"/>
                    <a:pt x="4374" y="1224"/>
                    <a:pt x="4075" y="1305"/>
                  </a:cubicBezTo>
                  <a:cubicBezTo>
                    <a:pt x="4034" y="1319"/>
                    <a:pt x="4007" y="1332"/>
                    <a:pt x="3980" y="1360"/>
                  </a:cubicBezTo>
                  <a:cubicBezTo>
                    <a:pt x="3463" y="1740"/>
                    <a:pt x="2960" y="2121"/>
                    <a:pt x="2471" y="2515"/>
                  </a:cubicBezTo>
                  <a:cubicBezTo>
                    <a:pt x="1968" y="2923"/>
                    <a:pt x="1533" y="3398"/>
                    <a:pt x="1166" y="3928"/>
                  </a:cubicBezTo>
                  <a:cubicBezTo>
                    <a:pt x="1153" y="3942"/>
                    <a:pt x="1125" y="3969"/>
                    <a:pt x="1112" y="3983"/>
                  </a:cubicBezTo>
                  <a:cubicBezTo>
                    <a:pt x="867" y="4187"/>
                    <a:pt x="663" y="4404"/>
                    <a:pt x="459" y="4649"/>
                  </a:cubicBezTo>
                  <a:cubicBezTo>
                    <a:pt x="337" y="4798"/>
                    <a:pt x="215" y="4975"/>
                    <a:pt x="92" y="5138"/>
                  </a:cubicBezTo>
                  <a:cubicBezTo>
                    <a:pt x="65" y="5193"/>
                    <a:pt x="38" y="5260"/>
                    <a:pt x="24" y="5315"/>
                  </a:cubicBezTo>
                  <a:cubicBezTo>
                    <a:pt x="0" y="5376"/>
                    <a:pt x="30" y="5426"/>
                    <a:pt x="86" y="5426"/>
                  </a:cubicBezTo>
                  <a:cubicBezTo>
                    <a:pt x="92" y="5426"/>
                    <a:pt x="99" y="5425"/>
                    <a:pt x="106" y="5424"/>
                  </a:cubicBezTo>
                  <a:cubicBezTo>
                    <a:pt x="228" y="5424"/>
                    <a:pt x="337" y="5383"/>
                    <a:pt x="419" y="5301"/>
                  </a:cubicBezTo>
                  <a:cubicBezTo>
                    <a:pt x="622" y="5070"/>
                    <a:pt x="826" y="4839"/>
                    <a:pt x="1044" y="4594"/>
                  </a:cubicBezTo>
                  <a:cubicBezTo>
                    <a:pt x="1438" y="4146"/>
                    <a:pt x="1832" y="3670"/>
                    <a:pt x="2240" y="3222"/>
                  </a:cubicBezTo>
                  <a:cubicBezTo>
                    <a:pt x="2661" y="2746"/>
                    <a:pt x="3137" y="2338"/>
                    <a:pt x="3640" y="1971"/>
                  </a:cubicBezTo>
                  <a:cubicBezTo>
                    <a:pt x="3803" y="1849"/>
                    <a:pt x="3980" y="1740"/>
                    <a:pt x="4156" y="1659"/>
                  </a:cubicBezTo>
                  <a:cubicBezTo>
                    <a:pt x="4523" y="1495"/>
                    <a:pt x="4890" y="1360"/>
                    <a:pt x="5271" y="1224"/>
                  </a:cubicBezTo>
                  <a:cubicBezTo>
                    <a:pt x="5692" y="1060"/>
                    <a:pt x="6127" y="925"/>
                    <a:pt x="6576" y="816"/>
                  </a:cubicBezTo>
                  <a:cubicBezTo>
                    <a:pt x="6929" y="721"/>
                    <a:pt x="7283" y="639"/>
                    <a:pt x="7636" y="558"/>
                  </a:cubicBezTo>
                  <a:cubicBezTo>
                    <a:pt x="8166" y="449"/>
                    <a:pt x="8710" y="367"/>
                    <a:pt x="9254" y="327"/>
                  </a:cubicBezTo>
                  <a:cubicBezTo>
                    <a:pt x="9451" y="313"/>
                    <a:pt x="9648" y="306"/>
                    <a:pt x="9845" y="306"/>
                  </a:cubicBezTo>
                  <a:cubicBezTo>
                    <a:pt x="10042" y="306"/>
                    <a:pt x="10239" y="313"/>
                    <a:pt x="10436" y="327"/>
                  </a:cubicBezTo>
                  <a:cubicBezTo>
                    <a:pt x="10749" y="354"/>
                    <a:pt x="11048" y="408"/>
                    <a:pt x="11347" y="435"/>
                  </a:cubicBezTo>
                  <a:cubicBezTo>
                    <a:pt x="12285" y="544"/>
                    <a:pt x="13195" y="816"/>
                    <a:pt x="14011" y="1264"/>
                  </a:cubicBezTo>
                  <a:cubicBezTo>
                    <a:pt x="14242" y="1400"/>
                    <a:pt x="14487" y="1523"/>
                    <a:pt x="14731" y="1618"/>
                  </a:cubicBezTo>
                  <a:cubicBezTo>
                    <a:pt x="14813" y="1659"/>
                    <a:pt x="14881" y="1686"/>
                    <a:pt x="14949" y="1727"/>
                  </a:cubicBezTo>
                  <a:cubicBezTo>
                    <a:pt x="15424" y="1971"/>
                    <a:pt x="15873" y="2257"/>
                    <a:pt x="16294" y="2596"/>
                  </a:cubicBezTo>
                  <a:cubicBezTo>
                    <a:pt x="16716" y="2909"/>
                    <a:pt x="17123" y="3222"/>
                    <a:pt x="17572" y="3507"/>
                  </a:cubicBezTo>
                  <a:cubicBezTo>
                    <a:pt x="17857" y="3684"/>
                    <a:pt x="18170" y="3847"/>
                    <a:pt x="18483" y="3969"/>
                  </a:cubicBezTo>
                  <a:cubicBezTo>
                    <a:pt x="18512" y="3979"/>
                    <a:pt x="18534" y="3988"/>
                    <a:pt x="18558" y="3988"/>
                  </a:cubicBezTo>
                  <a:cubicBezTo>
                    <a:pt x="18569" y="3988"/>
                    <a:pt x="18579" y="3987"/>
                    <a:pt x="18591" y="3983"/>
                  </a:cubicBezTo>
                  <a:cubicBezTo>
                    <a:pt x="18646" y="3956"/>
                    <a:pt x="18687" y="3928"/>
                    <a:pt x="18727" y="3888"/>
                  </a:cubicBezTo>
                  <a:cubicBezTo>
                    <a:pt x="18755" y="3860"/>
                    <a:pt x="18768" y="3820"/>
                    <a:pt x="18782" y="3779"/>
                  </a:cubicBezTo>
                  <a:cubicBezTo>
                    <a:pt x="18755" y="3738"/>
                    <a:pt x="18727" y="3711"/>
                    <a:pt x="18700" y="3670"/>
                  </a:cubicBezTo>
                  <a:cubicBezTo>
                    <a:pt x="18632" y="3616"/>
                    <a:pt x="18551" y="3575"/>
                    <a:pt x="18483" y="3534"/>
                  </a:cubicBezTo>
                  <a:cubicBezTo>
                    <a:pt x="18224" y="3398"/>
                    <a:pt x="17966" y="3276"/>
                    <a:pt x="17722" y="3154"/>
                  </a:cubicBezTo>
                  <a:cubicBezTo>
                    <a:pt x="17518" y="3059"/>
                    <a:pt x="17314" y="2936"/>
                    <a:pt x="17137" y="2787"/>
                  </a:cubicBezTo>
                  <a:cubicBezTo>
                    <a:pt x="17056" y="2732"/>
                    <a:pt x="16988" y="2637"/>
                    <a:pt x="16947" y="2542"/>
                  </a:cubicBezTo>
                  <a:cubicBezTo>
                    <a:pt x="16920" y="2447"/>
                    <a:pt x="16852" y="2379"/>
                    <a:pt x="16770" y="2352"/>
                  </a:cubicBezTo>
                  <a:cubicBezTo>
                    <a:pt x="16743" y="2325"/>
                    <a:pt x="16702" y="2311"/>
                    <a:pt x="16675" y="2297"/>
                  </a:cubicBezTo>
                  <a:cubicBezTo>
                    <a:pt x="16213" y="2026"/>
                    <a:pt x="15751" y="1754"/>
                    <a:pt x="15289" y="1482"/>
                  </a:cubicBezTo>
                  <a:cubicBezTo>
                    <a:pt x="14758" y="1156"/>
                    <a:pt x="14201" y="897"/>
                    <a:pt x="13617" y="721"/>
                  </a:cubicBezTo>
                  <a:cubicBezTo>
                    <a:pt x="13589" y="707"/>
                    <a:pt x="13549" y="694"/>
                    <a:pt x="13522" y="680"/>
                  </a:cubicBezTo>
                  <a:cubicBezTo>
                    <a:pt x="13277" y="530"/>
                    <a:pt x="13005" y="422"/>
                    <a:pt x="12733" y="340"/>
                  </a:cubicBezTo>
                  <a:cubicBezTo>
                    <a:pt x="12393" y="231"/>
                    <a:pt x="12054" y="163"/>
                    <a:pt x="11714" y="123"/>
                  </a:cubicBezTo>
                  <a:cubicBezTo>
                    <a:pt x="11252" y="41"/>
                    <a:pt x="10789" y="0"/>
                    <a:pt x="10327" y="0"/>
                  </a:cubicBezTo>
                  <a:cubicBezTo>
                    <a:pt x="10173" y="5"/>
                    <a:pt x="10021" y="6"/>
                    <a:pt x="9869" y="6"/>
                  </a:cubicBezTo>
                  <a:cubicBezTo>
                    <a:pt x="9565" y="6"/>
                    <a:pt x="9263" y="0"/>
                    <a:pt x="895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2"/>
            <p:cNvSpPr/>
            <p:nvPr/>
          </p:nvSpPr>
          <p:spPr>
            <a:xfrm>
              <a:off x="4299825" y="3302075"/>
              <a:ext cx="413225" cy="143500"/>
            </a:xfrm>
            <a:custGeom>
              <a:avLst/>
              <a:gdLst/>
              <a:ahLst/>
              <a:cxnLst/>
              <a:rect l="l" t="t" r="r" b="b"/>
              <a:pathLst>
                <a:path w="16529" h="5740" extrusionOk="0">
                  <a:moveTo>
                    <a:pt x="7978" y="0"/>
                  </a:moveTo>
                  <a:cubicBezTo>
                    <a:pt x="7595" y="0"/>
                    <a:pt x="7212" y="32"/>
                    <a:pt x="6837" y="97"/>
                  </a:cubicBezTo>
                  <a:cubicBezTo>
                    <a:pt x="6334" y="165"/>
                    <a:pt x="5859" y="287"/>
                    <a:pt x="5383" y="450"/>
                  </a:cubicBezTo>
                  <a:cubicBezTo>
                    <a:pt x="4961" y="600"/>
                    <a:pt x="4540" y="790"/>
                    <a:pt x="4146" y="994"/>
                  </a:cubicBezTo>
                  <a:cubicBezTo>
                    <a:pt x="3847" y="1144"/>
                    <a:pt x="3548" y="1320"/>
                    <a:pt x="3276" y="1524"/>
                  </a:cubicBezTo>
                  <a:cubicBezTo>
                    <a:pt x="2868" y="1850"/>
                    <a:pt x="2474" y="2204"/>
                    <a:pt x="2121" y="2598"/>
                  </a:cubicBezTo>
                  <a:cubicBezTo>
                    <a:pt x="1292" y="3495"/>
                    <a:pt x="585" y="4501"/>
                    <a:pt x="55" y="5602"/>
                  </a:cubicBezTo>
                  <a:cubicBezTo>
                    <a:pt x="27" y="5629"/>
                    <a:pt x="14" y="5670"/>
                    <a:pt x="0" y="5711"/>
                  </a:cubicBezTo>
                  <a:cubicBezTo>
                    <a:pt x="32" y="5730"/>
                    <a:pt x="66" y="5740"/>
                    <a:pt x="101" y="5740"/>
                  </a:cubicBezTo>
                  <a:cubicBezTo>
                    <a:pt x="141" y="5740"/>
                    <a:pt x="181" y="5726"/>
                    <a:pt x="218" y="5697"/>
                  </a:cubicBezTo>
                  <a:cubicBezTo>
                    <a:pt x="299" y="5643"/>
                    <a:pt x="367" y="5588"/>
                    <a:pt x="435" y="5507"/>
                  </a:cubicBezTo>
                  <a:cubicBezTo>
                    <a:pt x="530" y="5384"/>
                    <a:pt x="612" y="5249"/>
                    <a:pt x="693" y="5113"/>
                  </a:cubicBezTo>
                  <a:cubicBezTo>
                    <a:pt x="870" y="4800"/>
                    <a:pt x="1033" y="4474"/>
                    <a:pt x="1224" y="4161"/>
                  </a:cubicBezTo>
                  <a:cubicBezTo>
                    <a:pt x="1319" y="4012"/>
                    <a:pt x="1427" y="3862"/>
                    <a:pt x="1550" y="3726"/>
                  </a:cubicBezTo>
                  <a:cubicBezTo>
                    <a:pt x="1591" y="3672"/>
                    <a:pt x="1631" y="3617"/>
                    <a:pt x="1672" y="3563"/>
                  </a:cubicBezTo>
                  <a:cubicBezTo>
                    <a:pt x="2039" y="3074"/>
                    <a:pt x="2460" y="2625"/>
                    <a:pt x="2936" y="2217"/>
                  </a:cubicBezTo>
                  <a:cubicBezTo>
                    <a:pt x="3439" y="1782"/>
                    <a:pt x="3983" y="1388"/>
                    <a:pt x="4567" y="1049"/>
                  </a:cubicBezTo>
                  <a:cubicBezTo>
                    <a:pt x="5016" y="777"/>
                    <a:pt x="5505" y="586"/>
                    <a:pt x="6008" y="478"/>
                  </a:cubicBezTo>
                  <a:cubicBezTo>
                    <a:pt x="6331" y="403"/>
                    <a:pt x="6654" y="369"/>
                    <a:pt x="6976" y="369"/>
                  </a:cubicBezTo>
                  <a:cubicBezTo>
                    <a:pt x="7184" y="369"/>
                    <a:pt x="7391" y="383"/>
                    <a:pt x="7598" y="410"/>
                  </a:cubicBezTo>
                  <a:lnTo>
                    <a:pt x="7775" y="410"/>
                  </a:lnTo>
                  <a:cubicBezTo>
                    <a:pt x="7938" y="396"/>
                    <a:pt x="8115" y="382"/>
                    <a:pt x="8292" y="382"/>
                  </a:cubicBezTo>
                  <a:cubicBezTo>
                    <a:pt x="8713" y="382"/>
                    <a:pt x="9134" y="464"/>
                    <a:pt x="9528" y="614"/>
                  </a:cubicBezTo>
                  <a:cubicBezTo>
                    <a:pt x="10045" y="790"/>
                    <a:pt x="10521" y="1021"/>
                    <a:pt x="10983" y="1293"/>
                  </a:cubicBezTo>
                  <a:cubicBezTo>
                    <a:pt x="11146" y="1375"/>
                    <a:pt x="11309" y="1470"/>
                    <a:pt x="11459" y="1579"/>
                  </a:cubicBezTo>
                  <a:cubicBezTo>
                    <a:pt x="12641" y="2530"/>
                    <a:pt x="13810" y="3509"/>
                    <a:pt x="14952" y="4515"/>
                  </a:cubicBezTo>
                  <a:cubicBezTo>
                    <a:pt x="15319" y="4827"/>
                    <a:pt x="15672" y="5153"/>
                    <a:pt x="16039" y="5466"/>
                  </a:cubicBezTo>
                  <a:cubicBezTo>
                    <a:pt x="16066" y="5493"/>
                    <a:pt x="16107" y="5520"/>
                    <a:pt x="16134" y="5520"/>
                  </a:cubicBezTo>
                  <a:cubicBezTo>
                    <a:pt x="16161" y="5524"/>
                    <a:pt x="16189" y="5525"/>
                    <a:pt x="16216" y="5525"/>
                  </a:cubicBezTo>
                  <a:cubicBezTo>
                    <a:pt x="16297" y="5525"/>
                    <a:pt x="16376" y="5510"/>
                    <a:pt x="16447" y="5480"/>
                  </a:cubicBezTo>
                  <a:cubicBezTo>
                    <a:pt x="16501" y="5452"/>
                    <a:pt x="16528" y="5398"/>
                    <a:pt x="16501" y="5344"/>
                  </a:cubicBezTo>
                  <a:cubicBezTo>
                    <a:pt x="16474" y="5303"/>
                    <a:pt x="16447" y="5249"/>
                    <a:pt x="16406" y="5221"/>
                  </a:cubicBezTo>
                  <a:cubicBezTo>
                    <a:pt x="16297" y="5126"/>
                    <a:pt x="16202" y="5031"/>
                    <a:pt x="16093" y="4949"/>
                  </a:cubicBezTo>
                  <a:cubicBezTo>
                    <a:pt x="15903" y="4786"/>
                    <a:pt x="15699" y="4637"/>
                    <a:pt x="15509" y="4474"/>
                  </a:cubicBezTo>
                  <a:cubicBezTo>
                    <a:pt x="15414" y="4406"/>
                    <a:pt x="15346" y="4311"/>
                    <a:pt x="15292" y="4202"/>
                  </a:cubicBezTo>
                  <a:cubicBezTo>
                    <a:pt x="15278" y="4175"/>
                    <a:pt x="15251" y="4161"/>
                    <a:pt x="15237" y="4148"/>
                  </a:cubicBezTo>
                  <a:cubicBezTo>
                    <a:pt x="14789" y="3781"/>
                    <a:pt x="14367" y="3400"/>
                    <a:pt x="13932" y="3006"/>
                  </a:cubicBezTo>
                  <a:cubicBezTo>
                    <a:pt x="13484" y="2584"/>
                    <a:pt x="13008" y="2190"/>
                    <a:pt x="12519" y="1823"/>
                  </a:cubicBezTo>
                  <a:cubicBezTo>
                    <a:pt x="12179" y="1592"/>
                    <a:pt x="11839" y="1361"/>
                    <a:pt x="11499" y="1144"/>
                  </a:cubicBezTo>
                  <a:cubicBezTo>
                    <a:pt x="11295" y="1008"/>
                    <a:pt x="11092" y="872"/>
                    <a:pt x="10888" y="749"/>
                  </a:cubicBezTo>
                  <a:cubicBezTo>
                    <a:pt x="10439" y="478"/>
                    <a:pt x="9950" y="274"/>
                    <a:pt x="9447" y="151"/>
                  </a:cubicBezTo>
                  <a:cubicBezTo>
                    <a:pt x="8965" y="52"/>
                    <a:pt x="8471" y="0"/>
                    <a:pt x="7978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2"/>
            <p:cNvSpPr/>
            <p:nvPr/>
          </p:nvSpPr>
          <p:spPr>
            <a:xfrm>
              <a:off x="4233550" y="3083075"/>
              <a:ext cx="464875" cy="109975"/>
            </a:xfrm>
            <a:custGeom>
              <a:avLst/>
              <a:gdLst/>
              <a:ahLst/>
              <a:cxnLst/>
              <a:rect l="l" t="t" r="r" b="b"/>
              <a:pathLst>
                <a:path w="18595" h="4399" extrusionOk="0">
                  <a:moveTo>
                    <a:pt x="9716" y="0"/>
                  </a:moveTo>
                  <a:cubicBezTo>
                    <a:pt x="9432" y="0"/>
                    <a:pt x="9147" y="10"/>
                    <a:pt x="8863" y="36"/>
                  </a:cubicBezTo>
                  <a:cubicBezTo>
                    <a:pt x="8564" y="63"/>
                    <a:pt x="8278" y="90"/>
                    <a:pt x="7979" y="131"/>
                  </a:cubicBezTo>
                  <a:lnTo>
                    <a:pt x="6838" y="253"/>
                  </a:lnTo>
                  <a:cubicBezTo>
                    <a:pt x="6810" y="253"/>
                    <a:pt x="6770" y="267"/>
                    <a:pt x="6743" y="280"/>
                  </a:cubicBezTo>
                  <a:cubicBezTo>
                    <a:pt x="6226" y="552"/>
                    <a:pt x="5696" y="783"/>
                    <a:pt x="5152" y="960"/>
                  </a:cubicBezTo>
                  <a:cubicBezTo>
                    <a:pt x="4826" y="1082"/>
                    <a:pt x="4513" y="1205"/>
                    <a:pt x="4187" y="1341"/>
                  </a:cubicBezTo>
                  <a:cubicBezTo>
                    <a:pt x="3888" y="1449"/>
                    <a:pt x="3603" y="1612"/>
                    <a:pt x="3304" y="1762"/>
                  </a:cubicBezTo>
                  <a:cubicBezTo>
                    <a:pt x="2869" y="1966"/>
                    <a:pt x="2434" y="2224"/>
                    <a:pt x="2040" y="2509"/>
                  </a:cubicBezTo>
                  <a:cubicBezTo>
                    <a:pt x="1346" y="3012"/>
                    <a:pt x="708" y="3583"/>
                    <a:pt x="137" y="4222"/>
                  </a:cubicBezTo>
                  <a:lnTo>
                    <a:pt x="1" y="4372"/>
                  </a:lnTo>
                  <a:lnTo>
                    <a:pt x="14" y="4399"/>
                  </a:lnTo>
                  <a:cubicBezTo>
                    <a:pt x="82" y="4385"/>
                    <a:pt x="150" y="4372"/>
                    <a:pt x="205" y="4344"/>
                  </a:cubicBezTo>
                  <a:cubicBezTo>
                    <a:pt x="463" y="4249"/>
                    <a:pt x="708" y="4113"/>
                    <a:pt x="911" y="3937"/>
                  </a:cubicBezTo>
                  <a:cubicBezTo>
                    <a:pt x="1210" y="3706"/>
                    <a:pt x="1482" y="3447"/>
                    <a:pt x="1768" y="3216"/>
                  </a:cubicBezTo>
                  <a:cubicBezTo>
                    <a:pt x="1999" y="3026"/>
                    <a:pt x="2243" y="2822"/>
                    <a:pt x="2475" y="2632"/>
                  </a:cubicBezTo>
                  <a:cubicBezTo>
                    <a:pt x="2515" y="2605"/>
                    <a:pt x="2556" y="2577"/>
                    <a:pt x="2597" y="2564"/>
                  </a:cubicBezTo>
                  <a:cubicBezTo>
                    <a:pt x="3018" y="2387"/>
                    <a:pt x="3426" y="2197"/>
                    <a:pt x="3820" y="1993"/>
                  </a:cubicBezTo>
                  <a:cubicBezTo>
                    <a:pt x="4486" y="1653"/>
                    <a:pt x="5152" y="1286"/>
                    <a:pt x="5859" y="1001"/>
                  </a:cubicBezTo>
                  <a:cubicBezTo>
                    <a:pt x="6240" y="838"/>
                    <a:pt x="6634" y="702"/>
                    <a:pt x="7028" y="593"/>
                  </a:cubicBezTo>
                  <a:cubicBezTo>
                    <a:pt x="7504" y="484"/>
                    <a:pt x="7993" y="416"/>
                    <a:pt x="8482" y="376"/>
                  </a:cubicBezTo>
                  <a:cubicBezTo>
                    <a:pt x="8713" y="362"/>
                    <a:pt x="8958" y="348"/>
                    <a:pt x="9189" y="335"/>
                  </a:cubicBezTo>
                  <a:cubicBezTo>
                    <a:pt x="9318" y="328"/>
                    <a:pt x="9447" y="325"/>
                    <a:pt x="9575" y="325"/>
                  </a:cubicBezTo>
                  <a:cubicBezTo>
                    <a:pt x="9702" y="325"/>
                    <a:pt x="9828" y="328"/>
                    <a:pt x="9950" y="335"/>
                  </a:cubicBezTo>
                  <a:cubicBezTo>
                    <a:pt x="10086" y="348"/>
                    <a:pt x="10236" y="362"/>
                    <a:pt x="10372" y="376"/>
                  </a:cubicBezTo>
                  <a:cubicBezTo>
                    <a:pt x="10997" y="416"/>
                    <a:pt x="11622" y="443"/>
                    <a:pt x="12247" y="498"/>
                  </a:cubicBezTo>
                  <a:cubicBezTo>
                    <a:pt x="12927" y="552"/>
                    <a:pt x="13579" y="688"/>
                    <a:pt x="14218" y="892"/>
                  </a:cubicBezTo>
                  <a:cubicBezTo>
                    <a:pt x="14449" y="974"/>
                    <a:pt x="14667" y="1069"/>
                    <a:pt x="14898" y="1150"/>
                  </a:cubicBezTo>
                  <a:cubicBezTo>
                    <a:pt x="15414" y="1341"/>
                    <a:pt x="15917" y="1544"/>
                    <a:pt x="16393" y="1789"/>
                  </a:cubicBezTo>
                  <a:cubicBezTo>
                    <a:pt x="17018" y="2115"/>
                    <a:pt x="17630" y="2428"/>
                    <a:pt x="18255" y="2754"/>
                  </a:cubicBezTo>
                  <a:cubicBezTo>
                    <a:pt x="18323" y="2781"/>
                    <a:pt x="18405" y="2809"/>
                    <a:pt x="18486" y="2822"/>
                  </a:cubicBezTo>
                  <a:cubicBezTo>
                    <a:pt x="18513" y="2822"/>
                    <a:pt x="18541" y="2822"/>
                    <a:pt x="18568" y="2795"/>
                  </a:cubicBezTo>
                  <a:cubicBezTo>
                    <a:pt x="18595" y="2768"/>
                    <a:pt x="18581" y="2727"/>
                    <a:pt x="18554" y="2700"/>
                  </a:cubicBezTo>
                  <a:cubicBezTo>
                    <a:pt x="18500" y="2632"/>
                    <a:pt x="18432" y="2550"/>
                    <a:pt x="18377" y="2482"/>
                  </a:cubicBezTo>
                  <a:cubicBezTo>
                    <a:pt x="18038" y="2170"/>
                    <a:pt x="17671" y="1898"/>
                    <a:pt x="17277" y="1694"/>
                  </a:cubicBezTo>
                  <a:cubicBezTo>
                    <a:pt x="17168" y="1626"/>
                    <a:pt x="17059" y="1585"/>
                    <a:pt x="16937" y="1558"/>
                  </a:cubicBezTo>
                  <a:cubicBezTo>
                    <a:pt x="16828" y="1544"/>
                    <a:pt x="16719" y="1504"/>
                    <a:pt x="16610" y="1449"/>
                  </a:cubicBezTo>
                  <a:cubicBezTo>
                    <a:pt x="15333" y="838"/>
                    <a:pt x="13974" y="430"/>
                    <a:pt x="12587" y="212"/>
                  </a:cubicBezTo>
                  <a:cubicBezTo>
                    <a:pt x="11799" y="90"/>
                    <a:pt x="10997" y="22"/>
                    <a:pt x="10209" y="9"/>
                  </a:cubicBezTo>
                  <a:cubicBezTo>
                    <a:pt x="10044" y="4"/>
                    <a:pt x="9880" y="0"/>
                    <a:pt x="97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2"/>
            <p:cNvSpPr/>
            <p:nvPr/>
          </p:nvSpPr>
          <p:spPr>
            <a:xfrm>
              <a:off x="4221325" y="3000700"/>
              <a:ext cx="438725" cy="116175"/>
            </a:xfrm>
            <a:custGeom>
              <a:avLst/>
              <a:gdLst/>
              <a:ahLst/>
              <a:cxnLst/>
              <a:rect l="l" t="t" r="r" b="b"/>
              <a:pathLst>
                <a:path w="17549" h="4647" extrusionOk="0">
                  <a:moveTo>
                    <a:pt x="10276" y="1"/>
                  </a:moveTo>
                  <a:lnTo>
                    <a:pt x="9787" y="14"/>
                  </a:lnTo>
                  <a:cubicBezTo>
                    <a:pt x="9488" y="28"/>
                    <a:pt x="9175" y="41"/>
                    <a:pt x="8876" y="55"/>
                  </a:cubicBezTo>
                  <a:cubicBezTo>
                    <a:pt x="8577" y="82"/>
                    <a:pt x="8278" y="109"/>
                    <a:pt x="7979" y="137"/>
                  </a:cubicBezTo>
                  <a:cubicBezTo>
                    <a:pt x="7585" y="177"/>
                    <a:pt x="7177" y="259"/>
                    <a:pt x="6797" y="368"/>
                  </a:cubicBezTo>
                  <a:cubicBezTo>
                    <a:pt x="6661" y="408"/>
                    <a:pt x="6511" y="449"/>
                    <a:pt x="6375" y="490"/>
                  </a:cubicBezTo>
                  <a:cubicBezTo>
                    <a:pt x="6239" y="531"/>
                    <a:pt x="6049" y="585"/>
                    <a:pt x="5886" y="639"/>
                  </a:cubicBezTo>
                  <a:cubicBezTo>
                    <a:pt x="5437" y="775"/>
                    <a:pt x="5002" y="966"/>
                    <a:pt x="4567" y="1170"/>
                  </a:cubicBezTo>
                  <a:cubicBezTo>
                    <a:pt x="4024" y="1441"/>
                    <a:pt x="3480" y="1740"/>
                    <a:pt x="2950" y="2039"/>
                  </a:cubicBezTo>
                  <a:cubicBezTo>
                    <a:pt x="2896" y="2053"/>
                    <a:pt x="2855" y="2080"/>
                    <a:pt x="2814" y="2121"/>
                  </a:cubicBezTo>
                  <a:cubicBezTo>
                    <a:pt x="2651" y="2257"/>
                    <a:pt x="2474" y="2379"/>
                    <a:pt x="2284" y="2488"/>
                  </a:cubicBezTo>
                  <a:cubicBezTo>
                    <a:pt x="1985" y="2678"/>
                    <a:pt x="1672" y="2869"/>
                    <a:pt x="1373" y="3059"/>
                  </a:cubicBezTo>
                  <a:cubicBezTo>
                    <a:pt x="1251" y="3168"/>
                    <a:pt x="1115" y="3290"/>
                    <a:pt x="993" y="3399"/>
                  </a:cubicBezTo>
                  <a:cubicBezTo>
                    <a:pt x="802" y="3616"/>
                    <a:pt x="571" y="3793"/>
                    <a:pt x="381" y="4010"/>
                  </a:cubicBezTo>
                  <a:cubicBezTo>
                    <a:pt x="286" y="4119"/>
                    <a:pt x="0" y="4418"/>
                    <a:pt x="123" y="4581"/>
                  </a:cubicBezTo>
                  <a:cubicBezTo>
                    <a:pt x="156" y="4627"/>
                    <a:pt x="199" y="4647"/>
                    <a:pt x="249" y="4647"/>
                  </a:cubicBezTo>
                  <a:cubicBezTo>
                    <a:pt x="527" y="4647"/>
                    <a:pt x="1021" y="4035"/>
                    <a:pt x="1251" y="3793"/>
                  </a:cubicBezTo>
                  <a:cubicBezTo>
                    <a:pt x="1767" y="3276"/>
                    <a:pt x="2338" y="2828"/>
                    <a:pt x="2950" y="2461"/>
                  </a:cubicBezTo>
                  <a:cubicBezTo>
                    <a:pt x="3616" y="2039"/>
                    <a:pt x="4323" y="1672"/>
                    <a:pt x="5057" y="1387"/>
                  </a:cubicBezTo>
                  <a:cubicBezTo>
                    <a:pt x="5329" y="1265"/>
                    <a:pt x="5614" y="1170"/>
                    <a:pt x="5913" y="1074"/>
                  </a:cubicBezTo>
                  <a:cubicBezTo>
                    <a:pt x="6199" y="979"/>
                    <a:pt x="6457" y="898"/>
                    <a:pt x="6742" y="803"/>
                  </a:cubicBezTo>
                  <a:cubicBezTo>
                    <a:pt x="6946" y="735"/>
                    <a:pt x="7150" y="680"/>
                    <a:pt x="7354" y="612"/>
                  </a:cubicBezTo>
                  <a:cubicBezTo>
                    <a:pt x="7435" y="571"/>
                    <a:pt x="7544" y="558"/>
                    <a:pt x="7639" y="544"/>
                  </a:cubicBezTo>
                  <a:cubicBezTo>
                    <a:pt x="8020" y="504"/>
                    <a:pt x="8414" y="490"/>
                    <a:pt x="8795" y="449"/>
                  </a:cubicBezTo>
                  <a:cubicBezTo>
                    <a:pt x="9216" y="422"/>
                    <a:pt x="9637" y="368"/>
                    <a:pt x="10072" y="368"/>
                  </a:cubicBezTo>
                  <a:cubicBezTo>
                    <a:pt x="10121" y="366"/>
                    <a:pt x="10170" y="365"/>
                    <a:pt x="10218" y="365"/>
                  </a:cubicBezTo>
                  <a:cubicBezTo>
                    <a:pt x="10567" y="365"/>
                    <a:pt x="10923" y="408"/>
                    <a:pt x="11268" y="504"/>
                  </a:cubicBezTo>
                  <a:cubicBezTo>
                    <a:pt x="12125" y="735"/>
                    <a:pt x="13008" y="911"/>
                    <a:pt x="13892" y="1020"/>
                  </a:cubicBezTo>
                  <a:cubicBezTo>
                    <a:pt x="14055" y="1034"/>
                    <a:pt x="14204" y="1074"/>
                    <a:pt x="14340" y="1142"/>
                  </a:cubicBezTo>
                  <a:cubicBezTo>
                    <a:pt x="14408" y="1183"/>
                    <a:pt x="14476" y="1210"/>
                    <a:pt x="14558" y="1238"/>
                  </a:cubicBezTo>
                  <a:lnTo>
                    <a:pt x="15305" y="1469"/>
                  </a:lnTo>
                  <a:cubicBezTo>
                    <a:pt x="15577" y="1550"/>
                    <a:pt x="15849" y="1632"/>
                    <a:pt x="16121" y="1727"/>
                  </a:cubicBezTo>
                  <a:cubicBezTo>
                    <a:pt x="16515" y="1876"/>
                    <a:pt x="16855" y="2148"/>
                    <a:pt x="17086" y="2515"/>
                  </a:cubicBezTo>
                  <a:cubicBezTo>
                    <a:pt x="17086" y="2529"/>
                    <a:pt x="17113" y="2556"/>
                    <a:pt x="17140" y="2556"/>
                  </a:cubicBezTo>
                  <a:cubicBezTo>
                    <a:pt x="17249" y="2556"/>
                    <a:pt x="17358" y="2515"/>
                    <a:pt x="17453" y="2461"/>
                  </a:cubicBezTo>
                  <a:cubicBezTo>
                    <a:pt x="17521" y="2406"/>
                    <a:pt x="17548" y="2311"/>
                    <a:pt x="17507" y="2243"/>
                  </a:cubicBezTo>
                  <a:cubicBezTo>
                    <a:pt x="17480" y="2189"/>
                    <a:pt x="17453" y="2135"/>
                    <a:pt x="17412" y="2094"/>
                  </a:cubicBezTo>
                  <a:cubicBezTo>
                    <a:pt x="17344" y="2026"/>
                    <a:pt x="17276" y="1944"/>
                    <a:pt x="17195" y="1890"/>
                  </a:cubicBezTo>
                  <a:cubicBezTo>
                    <a:pt x="16964" y="1713"/>
                    <a:pt x="16719" y="1564"/>
                    <a:pt x="16447" y="1441"/>
                  </a:cubicBezTo>
                  <a:cubicBezTo>
                    <a:pt x="16311" y="1373"/>
                    <a:pt x="16175" y="1333"/>
                    <a:pt x="16026" y="1305"/>
                  </a:cubicBezTo>
                  <a:cubicBezTo>
                    <a:pt x="15985" y="1305"/>
                    <a:pt x="15958" y="1292"/>
                    <a:pt x="15931" y="1278"/>
                  </a:cubicBezTo>
                  <a:cubicBezTo>
                    <a:pt x="15319" y="1047"/>
                    <a:pt x="14694" y="857"/>
                    <a:pt x="14068" y="694"/>
                  </a:cubicBezTo>
                  <a:cubicBezTo>
                    <a:pt x="12872" y="395"/>
                    <a:pt x="11649" y="164"/>
                    <a:pt x="10426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2"/>
            <p:cNvSpPr/>
            <p:nvPr/>
          </p:nvSpPr>
          <p:spPr>
            <a:xfrm>
              <a:off x="4459200" y="3407050"/>
              <a:ext cx="214775" cy="179500"/>
            </a:xfrm>
            <a:custGeom>
              <a:avLst/>
              <a:gdLst/>
              <a:ahLst/>
              <a:cxnLst/>
              <a:rect l="l" t="t" r="r" b="b"/>
              <a:pathLst>
                <a:path w="8591" h="7180" extrusionOk="0">
                  <a:moveTo>
                    <a:pt x="1851" y="0"/>
                  </a:moveTo>
                  <a:cubicBezTo>
                    <a:pt x="1828" y="0"/>
                    <a:pt x="1804" y="1"/>
                    <a:pt x="1781" y="3"/>
                  </a:cubicBezTo>
                  <a:cubicBezTo>
                    <a:pt x="1495" y="30"/>
                    <a:pt x="1210" y="139"/>
                    <a:pt x="979" y="316"/>
                  </a:cubicBezTo>
                  <a:cubicBezTo>
                    <a:pt x="517" y="669"/>
                    <a:pt x="177" y="1185"/>
                    <a:pt x="41" y="1756"/>
                  </a:cubicBezTo>
                  <a:cubicBezTo>
                    <a:pt x="14" y="1865"/>
                    <a:pt x="0" y="1987"/>
                    <a:pt x="0" y="2110"/>
                  </a:cubicBezTo>
                  <a:cubicBezTo>
                    <a:pt x="0" y="2599"/>
                    <a:pt x="54" y="3088"/>
                    <a:pt x="163" y="3564"/>
                  </a:cubicBezTo>
                  <a:cubicBezTo>
                    <a:pt x="299" y="4176"/>
                    <a:pt x="449" y="4774"/>
                    <a:pt x="598" y="5385"/>
                  </a:cubicBezTo>
                  <a:cubicBezTo>
                    <a:pt x="639" y="5549"/>
                    <a:pt x="775" y="5684"/>
                    <a:pt x="951" y="5739"/>
                  </a:cubicBezTo>
                  <a:cubicBezTo>
                    <a:pt x="965" y="5746"/>
                    <a:pt x="980" y="5749"/>
                    <a:pt x="996" y="5749"/>
                  </a:cubicBezTo>
                  <a:cubicBezTo>
                    <a:pt x="1042" y="5749"/>
                    <a:pt x="1091" y="5718"/>
                    <a:pt x="1101" y="5657"/>
                  </a:cubicBezTo>
                  <a:cubicBezTo>
                    <a:pt x="1128" y="5603"/>
                    <a:pt x="1128" y="5549"/>
                    <a:pt x="1142" y="5494"/>
                  </a:cubicBezTo>
                  <a:cubicBezTo>
                    <a:pt x="1128" y="5182"/>
                    <a:pt x="1033" y="4883"/>
                    <a:pt x="856" y="4624"/>
                  </a:cubicBezTo>
                  <a:cubicBezTo>
                    <a:pt x="829" y="4583"/>
                    <a:pt x="816" y="4543"/>
                    <a:pt x="802" y="4502"/>
                  </a:cubicBezTo>
                  <a:cubicBezTo>
                    <a:pt x="761" y="4366"/>
                    <a:pt x="720" y="4230"/>
                    <a:pt x="693" y="4081"/>
                  </a:cubicBezTo>
                  <a:cubicBezTo>
                    <a:pt x="598" y="3727"/>
                    <a:pt x="503" y="3360"/>
                    <a:pt x="435" y="2993"/>
                  </a:cubicBezTo>
                  <a:cubicBezTo>
                    <a:pt x="367" y="2667"/>
                    <a:pt x="353" y="2327"/>
                    <a:pt x="381" y="2001"/>
                  </a:cubicBezTo>
                  <a:cubicBezTo>
                    <a:pt x="435" y="1498"/>
                    <a:pt x="680" y="1022"/>
                    <a:pt x="1074" y="710"/>
                  </a:cubicBezTo>
                  <a:cubicBezTo>
                    <a:pt x="1278" y="533"/>
                    <a:pt x="1522" y="451"/>
                    <a:pt x="1794" y="451"/>
                  </a:cubicBezTo>
                  <a:cubicBezTo>
                    <a:pt x="1984" y="465"/>
                    <a:pt x="2175" y="533"/>
                    <a:pt x="2351" y="628"/>
                  </a:cubicBezTo>
                  <a:cubicBezTo>
                    <a:pt x="2569" y="750"/>
                    <a:pt x="2773" y="886"/>
                    <a:pt x="2950" y="1063"/>
                  </a:cubicBezTo>
                  <a:cubicBezTo>
                    <a:pt x="3276" y="1376"/>
                    <a:pt x="3588" y="1702"/>
                    <a:pt x="3874" y="2042"/>
                  </a:cubicBezTo>
                  <a:cubicBezTo>
                    <a:pt x="3887" y="2069"/>
                    <a:pt x="3901" y="2083"/>
                    <a:pt x="3915" y="2110"/>
                  </a:cubicBezTo>
                  <a:cubicBezTo>
                    <a:pt x="4146" y="2558"/>
                    <a:pt x="4417" y="2980"/>
                    <a:pt x="4730" y="3374"/>
                  </a:cubicBezTo>
                  <a:cubicBezTo>
                    <a:pt x="5097" y="3836"/>
                    <a:pt x="5491" y="4271"/>
                    <a:pt x="5899" y="4706"/>
                  </a:cubicBezTo>
                  <a:cubicBezTo>
                    <a:pt x="5926" y="4733"/>
                    <a:pt x="5953" y="4760"/>
                    <a:pt x="5981" y="4801"/>
                  </a:cubicBezTo>
                  <a:cubicBezTo>
                    <a:pt x="6103" y="5018"/>
                    <a:pt x="6280" y="5195"/>
                    <a:pt x="6484" y="5345"/>
                  </a:cubicBezTo>
                  <a:cubicBezTo>
                    <a:pt x="6728" y="5535"/>
                    <a:pt x="7000" y="5698"/>
                    <a:pt x="7231" y="5875"/>
                  </a:cubicBezTo>
                  <a:cubicBezTo>
                    <a:pt x="7394" y="5983"/>
                    <a:pt x="7544" y="6092"/>
                    <a:pt x="7693" y="6215"/>
                  </a:cubicBezTo>
                  <a:cubicBezTo>
                    <a:pt x="7829" y="6323"/>
                    <a:pt x="7938" y="6473"/>
                    <a:pt x="8033" y="6636"/>
                  </a:cubicBezTo>
                  <a:cubicBezTo>
                    <a:pt x="8115" y="6799"/>
                    <a:pt x="8142" y="6989"/>
                    <a:pt x="8128" y="7180"/>
                  </a:cubicBezTo>
                  <a:cubicBezTo>
                    <a:pt x="8183" y="7180"/>
                    <a:pt x="8237" y="7166"/>
                    <a:pt x="8278" y="7152"/>
                  </a:cubicBezTo>
                  <a:cubicBezTo>
                    <a:pt x="8468" y="7139"/>
                    <a:pt x="8590" y="6962"/>
                    <a:pt x="8563" y="6785"/>
                  </a:cubicBezTo>
                  <a:cubicBezTo>
                    <a:pt x="8550" y="6500"/>
                    <a:pt x="8373" y="6255"/>
                    <a:pt x="8115" y="6133"/>
                  </a:cubicBezTo>
                  <a:cubicBezTo>
                    <a:pt x="8060" y="6106"/>
                    <a:pt x="8006" y="6079"/>
                    <a:pt x="7965" y="6051"/>
                  </a:cubicBezTo>
                  <a:cubicBezTo>
                    <a:pt x="7639" y="5820"/>
                    <a:pt x="7326" y="5549"/>
                    <a:pt x="7041" y="5277"/>
                  </a:cubicBezTo>
                  <a:cubicBezTo>
                    <a:pt x="6212" y="4502"/>
                    <a:pt x="5451" y="3646"/>
                    <a:pt x="4798" y="2721"/>
                  </a:cubicBezTo>
                  <a:cubicBezTo>
                    <a:pt x="4458" y="2232"/>
                    <a:pt x="4105" y="1756"/>
                    <a:pt x="3724" y="1308"/>
                  </a:cubicBezTo>
                  <a:cubicBezTo>
                    <a:pt x="3317" y="846"/>
                    <a:pt x="2841" y="438"/>
                    <a:pt x="2311" y="125"/>
                  </a:cubicBezTo>
                  <a:cubicBezTo>
                    <a:pt x="2168" y="42"/>
                    <a:pt x="2015" y="0"/>
                    <a:pt x="185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2"/>
            <p:cNvSpPr/>
            <p:nvPr/>
          </p:nvSpPr>
          <p:spPr>
            <a:xfrm>
              <a:off x="4390200" y="3339700"/>
              <a:ext cx="303825" cy="164950"/>
            </a:xfrm>
            <a:custGeom>
              <a:avLst/>
              <a:gdLst/>
              <a:ahLst/>
              <a:cxnLst/>
              <a:rect l="l" t="t" r="r" b="b"/>
              <a:pathLst>
                <a:path w="12153" h="6598" extrusionOk="0">
                  <a:moveTo>
                    <a:pt x="4130" y="0"/>
                  </a:moveTo>
                  <a:cubicBezTo>
                    <a:pt x="4049" y="0"/>
                    <a:pt x="3965" y="10"/>
                    <a:pt x="3888" y="19"/>
                  </a:cubicBezTo>
                  <a:cubicBezTo>
                    <a:pt x="3711" y="74"/>
                    <a:pt x="3535" y="128"/>
                    <a:pt x="3372" y="196"/>
                  </a:cubicBezTo>
                  <a:cubicBezTo>
                    <a:pt x="2774" y="400"/>
                    <a:pt x="2203" y="699"/>
                    <a:pt x="1700" y="1066"/>
                  </a:cubicBezTo>
                  <a:cubicBezTo>
                    <a:pt x="1102" y="1487"/>
                    <a:pt x="599" y="2058"/>
                    <a:pt x="259" y="2697"/>
                  </a:cubicBezTo>
                  <a:cubicBezTo>
                    <a:pt x="245" y="2738"/>
                    <a:pt x="205" y="2778"/>
                    <a:pt x="177" y="2819"/>
                  </a:cubicBezTo>
                  <a:cubicBezTo>
                    <a:pt x="123" y="2901"/>
                    <a:pt x="69" y="2996"/>
                    <a:pt x="28" y="3091"/>
                  </a:cubicBezTo>
                  <a:cubicBezTo>
                    <a:pt x="1" y="3159"/>
                    <a:pt x="1" y="3213"/>
                    <a:pt x="1" y="3281"/>
                  </a:cubicBezTo>
                  <a:cubicBezTo>
                    <a:pt x="1" y="3368"/>
                    <a:pt x="70" y="3429"/>
                    <a:pt x="147" y="3429"/>
                  </a:cubicBezTo>
                  <a:cubicBezTo>
                    <a:pt x="166" y="3429"/>
                    <a:pt x="186" y="3425"/>
                    <a:pt x="205" y="3417"/>
                  </a:cubicBezTo>
                  <a:cubicBezTo>
                    <a:pt x="259" y="3404"/>
                    <a:pt x="313" y="3377"/>
                    <a:pt x="354" y="3336"/>
                  </a:cubicBezTo>
                  <a:cubicBezTo>
                    <a:pt x="422" y="3254"/>
                    <a:pt x="477" y="3159"/>
                    <a:pt x="517" y="3077"/>
                  </a:cubicBezTo>
                  <a:cubicBezTo>
                    <a:pt x="572" y="2996"/>
                    <a:pt x="599" y="2901"/>
                    <a:pt x="640" y="2806"/>
                  </a:cubicBezTo>
                  <a:cubicBezTo>
                    <a:pt x="857" y="2316"/>
                    <a:pt x="1197" y="1881"/>
                    <a:pt x="1605" y="1528"/>
                  </a:cubicBezTo>
                  <a:cubicBezTo>
                    <a:pt x="2108" y="1093"/>
                    <a:pt x="2692" y="740"/>
                    <a:pt x="3317" y="481"/>
                  </a:cubicBezTo>
                  <a:cubicBezTo>
                    <a:pt x="3603" y="345"/>
                    <a:pt x="3929" y="291"/>
                    <a:pt x="4255" y="291"/>
                  </a:cubicBezTo>
                  <a:cubicBezTo>
                    <a:pt x="4649" y="305"/>
                    <a:pt x="5030" y="400"/>
                    <a:pt x="5397" y="563"/>
                  </a:cubicBezTo>
                  <a:cubicBezTo>
                    <a:pt x="5710" y="712"/>
                    <a:pt x="6022" y="876"/>
                    <a:pt x="6308" y="1079"/>
                  </a:cubicBezTo>
                  <a:cubicBezTo>
                    <a:pt x="6620" y="1297"/>
                    <a:pt x="6946" y="1514"/>
                    <a:pt x="7245" y="1745"/>
                  </a:cubicBezTo>
                  <a:cubicBezTo>
                    <a:pt x="7531" y="1977"/>
                    <a:pt x="7789" y="2235"/>
                    <a:pt x="8007" y="2534"/>
                  </a:cubicBezTo>
                  <a:cubicBezTo>
                    <a:pt x="8183" y="2765"/>
                    <a:pt x="8360" y="2996"/>
                    <a:pt x="8537" y="3227"/>
                  </a:cubicBezTo>
                  <a:cubicBezTo>
                    <a:pt x="8822" y="3608"/>
                    <a:pt x="9162" y="3934"/>
                    <a:pt x="9556" y="4178"/>
                  </a:cubicBezTo>
                  <a:cubicBezTo>
                    <a:pt x="9583" y="4206"/>
                    <a:pt x="9611" y="4219"/>
                    <a:pt x="9638" y="4260"/>
                  </a:cubicBezTo>
                  <a:cubicBezTo>
                    <a:pt x="9787" y="4477"/>
                    <a:pt x="9964" y="4695"/>
                    <a:pt x="10168" y="4885"/>
                  </a:cubicBezTo>
                  <a:cubicBezTo>
                    <a:pt x="10440" y="5116"/>
                    <a:pt x="10711" y="5361"/>
                    <a:pt x="10983" y="5592"/>
                  </a:cubicBezTo>
                  <a:cubicBezTo>
                    <a:pt x="11337" y="5891"/>
                    <a:pt x="11663" y="6217"/>
                    <a:pt x="11962" y="6571"/>
                  </a:cubicBezTo>
                  <a:cubicBezTo>
                    <a:pt x="11962" y="6584"/>
                    <a:pt x="11976" y="6598"/>
                    <a:pt x="11989" y="6598"/>
                  </a:cubicBezTo>
                  <a:lnTo>
                    <a:pt x="12016" y="6571"/>
                  </a:lnTo>
                  <a:cubicBezTo>
                    <a:pt x="12139" y="6421"/>
                    <a:pt x="12152" y="6217"/>
                    <a:pt x="12057" y="6041"/>
                  </a:cubicBezTo>
                  <a:cubicBezTo>
                    <a:pt x="12003" y="5918"/>
                    <a:pt x="11921" y="5810"/>
                    <a:pt x="11826" y="5714"/>
                  </a:cubicBezTo>
                  <a:cubicBezTo>
                    <a:pt x="11649" y="5565"/>
                    <a:pt x="11486" y="5415"/>
                    <a:pt x="11310" y="5266"/>
                  </a:cubicBezTo>
                  <a:cubicBezTo>
                    <a:pt x="11092" y="5076"/>
                    <a:pt x="10861" y="4885"/>
                    <a:pt x="10644" y="4681"/>
                  </a:cubicBezTo>
                  <a:cubicBezTo>
                    <a:pt x="10535" y="4573"/>
                    <a:pt x="10440" y="4450"/>
                    <a:pt x="10385" y="4314"/>
                  </a:cubicBezTo>
                  <a:cubicBezTo>
                    <a:pt x="10372" y="4287"/>
                    <a:pt x="10344" y="4260"/>
                    <a:pt x="10317" y="4246"/>
                  </a:cubicBezTo>
                  <a:cubicBezTo>
                    <a:pt x="10209" y="4151"/>
                    <a:pt x="10100" y="4056"/>
                    <a:pt x="9991" y="3961"/>
                  </a:cubicBezTo>
                  <a:cubicBezTo>
                    <a:pt x="9638" y="3621"/>
                    <a:pt x="9298" y="3268"/>
                    <a:pt x="8985" y="2887"/>
                  </a:cubicBezTo>
                  <a:cubicBezTo>
                    <a:pt x="8591" y="2411"/>
                    <a:pt x="8170" y="1977"/>
                    <a:pt x="7721" y="1569"/>
                  </a:cubicBezTo>
                  <a:cubicBezTo>
                    <a:pt x="7300" y="1188"/>
                    <a:pt x="6851" y="862"/>
                    <a:pt x="6362" y="590"/>
                  </a:cubicBezTo>
                  <a:cubicBezTo>
                    <a:pt x="5696" y="223"/>
                    <a:pt x="4976" y="33"/>
                    <a:pt x="4228" y="6"/>
                  </a:cubicBezTo>
                  <a:cubicBezTo>
                    <a:pt x="4196" y="2"/>
                    <a:pt x="4163" y="0"/>
                    <a:pt x="413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2"/>
            <p:cNvSpPr/>
            <p:nvPr/>
          </p:nvSpPr>
          <p:spPr>
            <a:xfrm>
              <a:off x="4271275" y="3248075"/>
              <a:ext cx="382300" cy="138675"/>
            </a:xfrm>
            <a:custGeom>
              <a:avLst/>
              <a:gdLst/>
              <a:ahLst/>
              <a:cxnLst/>
              <a:rect l="l" t="t" r="r" b="b"/>
              <a:pathLst>
                <a:path w="15292" h="5547" extrusionOk="0">
                  <a:moveTo>
                    <a:pt x="8169" y="1"/>
                  </a:moveTo>
                  <a:cubicBezTo>
                    <a:pt x="7934" y="1"/>
                    <a:pt x="7698" y="19"/>
                    <a:pt x="7463" y="55"/>
                  </a:cubicBezTo>
                  <a:cubicBezTo>
                    <a:pt x="6960" y="123"/>
                    <a:pt x="6457" y="245"/>
                    <a:pt x="5954" y="409"/>
                  </a:cubicBezTo>
                  <a:cubicBezTo>
                    <a:pt x="5478" y="558"/>
                    <a:pt x="5016" y="735"/>
                    <a:pt x="4554" y="952"/>
                  </a:cubicBezTo>
                  <a:cubicBezTo>
                    <a:pt x="3766" y="1306"/>
                    <a:pt x="3032" y="1795"/>
                    <a:pt x="2379" y="2393"/>
                  </a:cubicBezTo>
                  <a:cubicBezTo>
                    <a:pt x="2338" y="2420"/>
                    <a:pt x="2311" y="2447"/>
                    <a:pt x="2284" y="2475"/>
                  </a:cubicBezTo>
                  <a:cubicBezTo>
                    <a:pt x="2080" y="2719"/>
                    <a:pt x="1876" y="2964"/>
                    <a:pt x="1659" y="3195"/>
                  </a:cubicBezTo>
                  <a:cubicBezTo>
                    <a:pt x="1319" y="3576"/>
                    <a:pt x="966" y="3929"/>
                    <a:pt x="653" y="4337"/>
                  </a:cubicBezTo>
                  <a:cubicBezTo>
                    <a:pt x="395" y="4663"/>
                    <a:pt x="191" y="5030"/>
                    <a:pt x="41" y="5424"/>
                  </a:cubicBezTo>
                  <a:cubicBezTo>
                    <a:pt x="28" y="5465"/>
                    <a:pt x="14" y="5492"/>
                    <a:pt x="0" y="5546"/>
                  </a:cubicBezTo>
                  <a:cubicBezTo>
                    <a:pt x="109" y="5546"/>
                    <a:pt x="232" y="5492"/>
                    <a:pt x="313" y="5424"/>
                  </a:cubicBezTo>
                  <a:cubicBezTo>
                    <a:pt x="395" y="5342"/>
                    <a:pt x="463" y="5261"/>
                    <a:pt x="517" y="5179"/>
                  </a:cubicBezTo>
                  <a:cubicBezTo>
                    <a:pt x="599" y="5057"/>
                    <a:pt x="667" y="4921"/>
                    <a:pt x="734" y="4785"/>
                  </a:cubicBezTo>
                  <a:cubicBezTo>
                    <a:pt x="816" y="4663"/>
                    <a:pt x="911" y="4486"/>
                    <a:pt x="1006" y="4350"/>
                  </a:cubicBezTo>
                  <a:cubicBezTo>
                    <a:pt x="1088" y="4228"/>
                    <a:pt x="1210" y="4146"/>
                    <a:pt x="1346" y="4106"/>
                  </a:cubicBezTo>
                  <a:cubicBezTo>
                    <a:pt x="1400" y="4078"/>
                    <a:pt x="1441" y="4051"/>
                    <a:pt x="1468" y="3997"/>
                  </a:cubicBezTo>
                  <a:cubicBezTo>
                    <a:pt x="1645" y="3779"/>
                    <a:pt x="1808" y="3562"/>
                    <a:pt x="1985" y="3344"/>
                  </a:cubicBezTo>
                  <a:cubicBezTo>
                    <a:pt x="2556" y="2638"/>
                    <a:pt x="3249" y="2026"/>
                    <a:pt x="4037" y="1537"/>
                  </a:cubicBezTo>
                  <a:cubicBezTo>
                    <a:pt x="4445" y="1292"/>
                    <a:pt x="4880" y="1088"/>
                    <a:pt x="5342" y="925"/>
                  </a:cubicBezTo>
                  <a:cubicBezTo>
                    <a:pt x="5641" y="830"/>
                    <a:pt x="5927" y="762"/>
                    <a:pt x="6226" y="694"/>
                  </a:cubicBezTo>
                  <a:cubicBezTo>
                    <a:pt x="6729" y="585"/>
                    <a:pt x="7232" y="476"/>
                    <a:pt x="7748" y="422"/>
                  </a:cubicBezTo>
                  <a:cubicBezTo>
                    <a:pt x="8237" y="354"/>
                    <a:pt x="8727" y="327"/>
                    <a:pt x="9230" y="327"/>
                  </a:cubicBezTo>
                  <a:cubicBezTo>
                    <a:pt x="9950" y="341"/>
                    <a:pt x="10670" y="449"/>
                    <a:pt x="11364" y="653"/>
                  </a:cubicBezTo>
                  <a:cubicBezTo>
                    <a:pt x="11418" y="680"/>
                    <a:pt x="11486" y="680"/>
                    <a:pt x="11554" y="694"/>
                  </a:cubicBezTo>
                  <a:cubicBezTo>
                    <a:pt x="11907" y="748"/>
                    <a:pt x="12274" y="816"/>
                    <a:pt x="12628" y="911"/>
                  </a:cubicBezTo>
                  <a:cubicBezTo>
                    <a:pt x="13375" y="1102"/>
                    <a:pt x="14068" y="1482"/>
                    <a:pt x="14639" y="1999"/>
                  </a:cubicBezTo>
                  <a:cubicBezTo>
                    <a:pt x="14653" y="2026"/>
                    <a:pt x="14667" y="2040"/>
                    <a:pt x="14680" y="2040"/>
                  </a:cubicBezTo>
                  <a:cubicBezTo>
                    <a:pt x="14794" y="2081"/>
                    <a:pt x="14909" y="2099"/>
                    <a:pt x="15023" y="2099"/>
                  </a:cubicBezTo>
                  <a:cubicBezTo>
                    <a:pt x="15058" y="2099"/>
                    <a:pt x="15093" y="2097"/>
                    <a:pt x="15129" y="2094"/>
                  </a:cubicBezTo>
                  <a:cubicBezTo>
                    <a:pt x="15224" y="2094"/>
                    <a:pt x="15292" y="1985"/>
                    <a:pt x="15237" y="1890"/>
                  </a:cubicBezTo>
                  <a:cubicBezTo>
                    <a:pt x="15210" y="1822"/>
                    <a:pt x="15169" y="1754"/>
                    <a:pt x="15115" y="1700"/>
                  </a:cubicBezTo>
                  <a:cubicBezTo>
                    <a:pt x="14911" y="1455"/>
                    <a:pt x="14639" y="1265"/>
                    <a:pt x="14327" y="1170"/>
                  </a:cubicBezTo>
                  <a:cubicBezTo>
                    <a:pt x="14300" y="1170"/>
                    <a:pt x="14259" y="1156"/>
                    <a:pt x="14232" y="1129"/>
                  </a:cubicBezTo>
                  <a:cubicBezTo>
                    <a:pt x="13865" y="925"/>
                    <a:pt x="13498" y="694"/>
                    <a:pt x="13117" y="490"/>
                  </a:cubicBezTo>
                  <a:cubicBezTo>
                    <a:pt x="12886" y="368"/>
                    <a:pt x="12628" y="259"/>
                    <a:pt x="12383" y="137"/>
                  </a:cubicBezTo>
                  <a:cubicBezTo>
                    <a:pt x="12315" y="109"/>
                    <a:pt x="12261" y="96"/>
                    <a:pt x="12193" y="96"/>
                  </a:cubicBezTo>
                  <a:cubicBezTo>
                    <a:pt x="12184" y="94"/>
                    <a:pt x="12176" y="93"/>
                    <a:pt x="12168" y="93"/>
                  </a:cubicBezTo>
                  <a:cubicBezTo>
                    <a:pt x="12119" y="93"/>
                    <a:pt x="12103" y="130"/>
                    <a:pt x="12138" y="177"/>
                  </a:cubicBezTo>
                  <a:cubicBezTo>
                    <a:pt x="12166" y="232"/>
                    <a:pt x="12206" y="300"/>
                    <a:pt x="12261" y="354"/>
                  </a:cubicBezTo>
                  <a:cubicBezTo>
                    <a:pt x="12301" y="409"/>
                    <a:pt x="12356" y="463"/>
                    <a:pt x="12410" y="517"/>
                  </a:cubicBezTo>
                  <a:cubicBezTo>
                    <a:pt x="12356" y="572"/>
                    <a:pt x="12288" y="585"/>
                    <a:pt x="12206" y="585"/>
                  </a:cubicBezTo>
                  <a:cubicBezTo>
                    <a:pt x="12138" y="585"/>
                    <a:pt x="12057" y="572"/>
                    <a:pt x="11989" y="558"/>
                  </a:cubicBezTo>
                  <a:cubicBezTo>
                    <a:pt x="11853" y="531"/>
                    <a:pt x="11717" y="490"/>
                    <a:pt x="11581" y="449"/>
                  </a:cubicBezTo>
                  <a:cubicBezTo>
                    <a:pt x="11486" y="422"/>
                    <a:pt x="11391" y="381"/>
                    <a:pt x="11309" y="354"/>
                  </a:cubicBezTo>
                  <a:cubicBezTo>
                    <a:pt x="10942" y="218"/>
                    <a:pt x="10562" y="137"/>
                    <a:pt x="10168" y="123"/>
                  </a:cubicBezTo>
                  <a:cubicBezTo>
                    <a:pt x="9624" y="96"/>
                    <a:pt x="9067" y="42"/>
                    <a:pt x="8523" y="14"/>
                  </a:cubicBezTo>
                  <a:cubicBezTo>
                    <a:pt x="8405" y="5"/>
                    <a:pt x="8287" y="1"/>
                    <a:pt x="8169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2"/>
            <p:cNvSpPr/>
            <p:nvPr/>
          </p:nvSpPr>
          <p:spPr>
            <a:xfrm>
              <a:off x="4326675" y="3144525"/>
              <a:ext cx="386375" cy="82775"/>
            </a:xfrm>
            <a:custGeom>
              <a:avLst/>
              <a:gdLst/>
              <a:ahLst/>
              <a:cxnLst/>
              <a:rect l="l" t="t" r="r" b="b"/>
              <a:pathLst>
                <a:path w="15455" h="3311" extrusionOk="0">
                  <a:moveTo>
                    <a:pt x="7141" y="1"/>
                  </a:moveTo>
                  <a:cubicBezTo>
                    <a:pt x="6836" y="1"/>
                    <a:pt x="6530" y="36"/>
                    <a:pt x="6239" y="119"/>
                  </a:cubicBezTo>
                  <a:cubicBezTo>
                    <a:pt x="5913" y="201"/>
                    <a:pt x="5600" y="283"/>
                    <a:pt x="5287" y="391"/>
                  </a:cubicBezTo>
                  <a:cubicBezTo>
                    <a:pt x="4880" y="527"/>
                    <a:pt x="4485" y="663"/>
                    <a:pt x="4091" y="799"/>
                  </a:cubicBezTo>
                  <a:cubicBezTo>
                    <a:pt x="3887" y="881"/>
                    <a:pt x="3684" y="949"/>
                    <a:pt x="3466" y="989"/>
                  </a:cubicBezTo>
                  <a:cubicBezTo>
                    <a:pt x="3018" y="1085"/>
                    <a:pt x="2583" y="1248"/>
                    <a:pt x="2175" y="1451"/>
                  </a:cubicBezTo>
                  <a:cubicBezTo>
                    <a:pt x="1740" y="1669"/>
                    <a:pt x="1318" y="1927"/>
                    <a:pt x="924" y="2199"/>
                  </a:cubicBezTo>
                  <a:lnTo>
                    <a:pt x="82" y="2770"/>
                  </a:lnTo>
                  <a:cubicBezTo>
                    <a:pt x="14" y="2797"/>
                    <a:pt x="0" y="2851"/>
                    <a:pt x="14" y="2919"/>
                  </a:cubicBezTo>
                  <a:cubicBezTo>
                    <a:pt x="25" y="2964"/>
                    <a:pt x="73" y="2991"/>
                    <a:pt x="121" y="2991"/>
                  </a:cubicBezTo>
                  <a:cubicBezTo>
                    <a:pt x="130" y="2991"/>
                    <a:pt x="140" y="2990"/>
                    <a:pt x="150" y="2987"/>
                  </a:cubicBezTo>
                  <a:cubicBezTo>
                    <a:pt x="190" y="2987"/>
                    <a:pt x="245" y="2974"/>
                    <a:pt x="285" y="2960"/>
                  </a:cubicBezTo>
                  <a:cubicBezTo>
                    <a:pt x="394" y="2919"/>
                    <a:pt x="503" y="2865"/>
                    <a:pt x="598" y="2811"/>
                  </a:cubicBezTo>
                  <a:cubicBezTo>
                    <a:pt x="870" y="2661"/>
                    <a:pt x="1128" y="2498"/>
                    <a:pt x="1386" y="2335"/>
                  </a:cubicBezTo>
                  <a:cubicBezTo>
                    <a:pt x="1645" y="2185"/>
                    <a:pt x="1889" y="2050"/>
                    <a:pt x="2134" y="1900"/>
                  </a:cubicBezTo>
                  <a:cubicBezTo>
                    <a:pt x="2528" y="1655"/>
                    <a:pt x="2963" y="1479"/>
                    <a:pt x="3425" y="1370"/>
                  </a:cubicBezTo>
                  <a:cubicBezTo>
                    <a:pt x="3765" y="1275"/>
                    <a:pt x="4105" y="1180"/>
                    <a:pt x="4458" y="1085"/>
                  </a:cubicBezTo>
                  <a:cubicBezTo>
                    <a:pt x="4717" y="1017"/>
                    <a:pt x="4975" y="921"/>
                    <a:pt x="5233" y="799"/>
                  </a:cubicBezTo>
                  <a:cubicBezTo>
                    <a:pt x="5818" y="527"/>
                    <a:pt x="6443" y="364"/>
                    <a:pt x="7095" y="351"/>
                  </a:cubicBezTo>
                  <a:cubicBezTo>
                    <a:pt x="7158" y="349"/>
                    <a:pt x="7221" y="348"/>
                    <a:pt x="7284" y="348"/>
                  </a:cubicBezTo>
                  <a:cubicBezTo>
                    <a:pt x="7727" y="348"/>
                    <a:pt x="8176" y="390"/>
                    <a:pt x="8604" y="473"/>
                  </a:cubicBezTo>
                  <a:cubicBezTo>
                    <a:pt x="10167" y="785"/>
                    <a:pt x="11676" y="1275"/>
                    <a:pt x="13103" y="1954"/>
                  </a:cubicBezTo>
                  <a:cubicBezTo>
                    <a:pt x="13837" y="2294"/>
                    <a:pt x="14517" y="2729"/>
                    <a:pt x="15128" y="3259"/>
                  </a:cubicBezTo>
                  <a:cubicBezTo>
                    <a:pt x="15167" y="3289"/>
                    <a:pt x="15221" y="3311"/>
                    <a:pt x="15278" y="3311"/>
                  </a:cubicBezTo>
                  <a:cubicBezTo>
                    <a:pt x="15300" y="3311"/>
                    <a:pt x="15323" y="3308"/>
                    <a:pt x="15346" y="3300"/>
                  </a:cubicBezTo>
                  <a:cubicBezTo>
                    <a:pt x="15427" y="3286"/>
                    <a:pt x="15454" y="3246"/>
                    <a:pt x="15427" y="3137"/>
                  </a:cubicBezTo>
                  <a:cubicBezTo>
                    <a:pt x="15414" y="3083"/>
                    <a:pt x="15386" y="3042"/>
                    <a:pt x="15359" y="3001"/>
                  </a:cubicBezTo>
                  <a:cubicBezTo>
                    <a:pt x="15128" y="2675"/>
                    <a:pt x="14816" y="2403"/>
                    <a:pt x="14462" y="2213"/>
                  </a:cubicBezTo>
                  <a:cubicBezTo>
                    <a:pt x="13946" y="1982"/>
                    <a:pt x="13456" y="1723"/>
                    <a:pt x="12967" y="1479"/>
                  </a:cubicBezTo>
                  <a:cubicBezTo>
                    <a:pt x="12451" y="1207"/>
                    <a:pt x="11934" y="976"/>
                    <a:pt x="11390" y="799"/>
                  </a:cubicBezTo>
                  <a:cubicBezTo>
                    <a:pt x="11010" y="677"/>
                    <a:pt x="10616" y="595"/>
                    <a:pt x="10249" y="459"/>
                  </a:cubicBezTo>
                  <a:cubicBezTo>
                    <a:pt x="10181" y="446"/>
                    <a:pt x="10113" y="418"/>
                    <a:pt x="10045" y="405"/>
                  </a:cubicBezTo>
                  <a:cubicBezTo>
                    <a:pt x="9188" y="174"/>
                    <a:pt x="8305" y="38"/>
                    <a:pt x="7421" y="11"/>
                  </a:cubicBezTo>
                  <a:cubicBezTo>
                    <a:pt x="7328" y="4"/>
                    <a:pt x="7235" y="1"/>
                    <a:pt x="714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2"/>
            <p:cNvSpPr/>
            <p:nvPr/>
          </p:nvSpPr>
          <p:spPr>
            <a:xfrm>
              <a:off x="4416025" y="3381025"/>
              <a:ext cx="272425" cy="177400"/>
            </a:xfrm>
            <a:custGeom>
              <a:avLst/>
              <a:gdLst/>
              <a:ahLst/>
              <a:cxnLst/>
              <a:rect l="l" t="t" r="r" b="b"/>
              <a:pathLst>
                <a:path w="10897" h="7096" extrusionOk="0">
                  <a:moveTo>
                    <a:pt x="2689" y="0"/>
                  </a:moveTo>
                  <a:cubicBezTo>
                    <a:pt x="2540" y="0"/>
                    <a:pt x="2391" y="18"/>
                    <a:pt x="2244" y="52"/>
                  </a:cubicBezTo>
                  <a:cubicBezTo>
                    <a:pt x="2135" y="79"/>
                    <a:pt x="2026" y="120"/>
                    <a:pt x="1931" y="174"/>
                  </a:cubicBezTo>
                  <a:cubicBezTo>
                    <a:pt x="1387" y="541"/>
                    <a:pt x="925" y="1017"/>
                    <a:pt x="558" y="1574"/>
                  </a:cubicBezTo>
                  <a:cubicBezTo>
                    <a:pt x="273" y="1995"/>
                    <a:pt x="96" y="2471"/>
                    <a:pt x="28" y="2974"/>
                  </a:cubicBezTo>
                  <a:cubicBezTo>
                    <a:pt x="14" y="3056"/>
                    <a:pt x="1" y="3137"/>
                    <a:pt x="1" y="3232"/>
                  </a:cubicBezTo>
                  <a:cubicBezTo>
                    <a:pt x="82" y="3205"/>
                    <a:pt x="164" y="3151"/>
                    <a:pt x="205" y="3069"/>
                  </a:cubicBezTo>
                  <a:cubicBezTo>
                    <a:pt x="300" y="2947"/>
                    <a:pt x="381" y="2811"/>
                    <a:pt x="463" y="2675"/>
                  </a:cubicBezTo>
                  <a:cubicBezTo>
                    <a:pt x="640" y="2335"/>
                    <a:pt x="816" y="1995"/>
                    <a:pt x="1007" y="1656"/>
                  </a:cubicBezTo>
                  <a:cubicBezTo>
                    <a:pt x="1143" y="1397"/>
                    <a:pt x="1333" y="1153"/>
                    <a:pt x="1550" y="962"/>
                  </a:cubicBezTo>
                  <a:cubicBezTo>
                    <a:pt x="1618" y="908"/>
                    <a:pt x="1673" y="854"/>
                    <a:pt x="1727" y="786"/>
                  </a:cubicBezTo>
                  <a:cubicBezTo>
                    <a:pt x="1890" y="568"/>
                    <a:pt x="2135" y="432"/>
                    <a:pt x="2407" y="378"/>
                  </a:cubicBezTo>
                  <a:cubicBezTo>
                    <a:pt x="2474" y="368"/>
                    <a:pt x="2540" y="364"/>
                    <a:pt x="2605" y="364"/>
                  </a:cubicBezTo>
                  <a:cubicBezTo>
                    <a:pt x="2724" y="364"/>
                    <a:pt x="2841" y="379"/>
                    <a:pt x="2964" y="405"/>
                  </a:cubicBezTo>
                  <a:cubicBezTo>
                    <a:pt x="3195" y="446"/>
                    <a:pt x="3426" y="514"/>
                    <a:pt x="3644" y="609"/>
                  </a:cubicBezTo>
                  <a:cubicBezTo>
                    <a:pt x="4011" y="786"/>
                    <a:pt x="4378" y="949"/>
                    <a:pt x="4758" y="1125"/>
                  </a:cubicBezTo>
                  <a:cubicBezTo>
                    <a:pt x="4785" y="1139"/>
                    <a:pt x="4812" y="1153"/>
                    <a:pt x="4826" y="1166"/>
                  </a:cubicBezTo>
                  <a:cubicBezTo>
                    <a:pt x="5125" y="1397"/>
                    <a:pt x="5397" y="1656"/>
                    <a:pt x="5642" y="1927"/>
                  </a:cubicBezTo>
                  <a:cubicBezTo>
                    <a:pt x="5981" y="2308"/>
                    <a:pt x="6267" y="2716"/>
                    <a:pt x="6566" y="3124"/>
                  </a:cubicBezTo>
                  <a:cubicBezTo>
                    <a:pt x="6878" y="3545"/>
                    <a:pt x="7205" y="3953"/>
                    <a:pt x="7544" y="4347"/>
                  </a:cubicBezTo>
                  <a:cubicBezTo>
                    <a:pt x="7640" y="4442"/>
                    <a:pt x="7721" y="4551"/>
                    <a:pt x="7789" y="4659"/>
                  </a:cubicBezTo>
                  <a:cubicBezTo>
                    <a:pt x="7911" y="4795"/>
                    <a:pt x="8020" y="4945"/>
                    <a:pt x="8156" y="5094"/>
                  </a:cubicBezTo>
                  <a:cubicBezTo>
                    <a:pt x="8469" y="5421"/>
                    <a:pt x="8809" y="5720"/>
                    <a:pt x="9176" y="5991"/>
                  </a:cubicBezTo>
                  <a:cubicBezTo>
                    <a:pt x="9597" y="6304"/>
                    <a:pt x="10018" y="6603"/>
                    <a:pt x="10399" y="6943"/>
                  </a:cubicBezTo>
                  <a:cubicBezTo>
                    <a:pt x="10508" y="7024"/>
                    <a:pt x="10644" y="7079"/>
                    <a:pt x="10793" y="7092"/>
                  </a:cubicBezTo>
                  <a:cubicBezTo>
                    <a:pt x="10804" y="7094"/>
                    <a:pt x="10813" y="7095"/>
                    <a:pt x="10822" y="7095"/>
                  </a:cubicBezTo>
                  <a:cubicBezTo>
                    <a:pt x="10880" y="7095"/>
                    <a:pt x="10897" y="7056"/>
                    <a:pt x="10861" y="6997"/>
                  </a:cubicBezTo>
                  <a:cubicBezTo>
                    <a:pt x="10820" y="6929"/>
                    <a:pt x="10766" y="6861"/>
                    <a:pt x="10711" y="6807"/>
                  </a:cubicBezTo>
                  <a:cubicBezTo>
                    <a:pt x="10494" y="6562"/>
                    <a:pt x="10263" y="6331"/>
                    <a:pt x="10032" y="6100"/>
                  </a:cubicBezTo>
                  <a:cubicBezTo>
                    <a:pt x="10018" y="6087"/>
                    <a:pt x="9991" y="6073"/>
                    <a:pt x="9978" y="6059"/>
                  </a:cubicBezTo>
                  <a:cubicBezTo>
                    <a:pt x="9447" y="5733"/>
                    <a:pt x="8972" y="5325"/>
                    <a:pt x="8564" y="4863"/>
                  </a:cubicBezTo>
                  <a:cubicBezTo>
                    <a:pt x="8170" y="4428"/>
                    <a:pt x="7816" y="3966"/>
                    <a:pt x="7477" y="3504"/>
                  </a:cubicBezTo>
                  <a:cubicBezTo>
                    <a:pt x="7082" y="2974"/>
                    <a:pt x="6688" y="2444"/>
                    <a:pt x="6267" y="1955"/>
                  </a:cubicBezTo>
                  <a:cubicBezTo>
                    <a:pt x="5954" y="1574"/>
                    <a:pt x="5601" y="1234"/>
                    <a:pt x="5220" y="922"/>
                  </a:cubicBezTo>
                  <a:cubicBezTo>
                    <a:pt x="5166" y="881"/>
                    <a:pt x="5111" y="840"/>
                    <a:pt x="5057" y="813"/>
                  </a:cubicBezTo>
                  <a:cubicBezTo>
                    <a:pt x="4772" y="691"/>
                    <a:pt x="4473" y="568"/>
                    <a:pt x="4187" y="446"/>
                  </a:cubicBezTo>
                  <a:cubicBezTo>
                    <a:pt x="3902" y="310"/>
                    <a:pt x="3603" y="201"/>
                    <a:pt x="3304" y="106"/>
                  </a:cubicBezTo>
                  <a:cubicBezTo>
                    <a:pt x="3105" y="35"/>
                    <a:pt x="2898" y="0"/>
                    <a:pt x="26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2"/>
            <p:cNvSpPr/>
            <p:nvPr/>
          </p:nvSpPr>
          <p:spPr>
            <a:xfrm>
              <a:off x="4290300" y="3387150"/>
              <a:ext cx="72400" cy="266675"/>
            </a:xfrm>
            <a:custGeom>
              <a:avLst/>
              <a:gdLst/>
              <a:ahLst/>
              <a:cxnLst/>
              <a:rect l="l" t="t" r="r" b="b"/>
              <a:pathLst>
                <a:path w="2896" h="10667" extrusionOk="0">
                  <a:moveTo>
                    <a:pt x="634" y="8167"/>
                  </a:moveTo>
                  <a:cubicBezTo>
                    <a:pt x="676" y="8167"/>
                    <a:pt x="704" y="8208"/>
                    <a:pt x="721" y="8302"/>
                  </a:cubicBezTo>
                  <a:cubicBezTo>
                    <a:pt x="721" y="8343"/>
                    <a:pt x="707" y="8397"/>
                    <a:pt x="707" y="8451"/>
                  </a:cubicBezTo>
                  <a:cubicBezTo>
                    <a:pt x="707" y="8479"/>
                    <a:pt x="694" y="8492"/>
                    <a:pt x="667" y="8506"/>
                  </a:cubicBezTo>
                  <a:cubicBezTo>
                    <a:pt x="599" y="8546"/>
                    <a:pt x="531" y="8587"/>
                    <a:pt x="463" y="8614"/>
                  </a:cubicBezTo>
                  <a:cubicBezTo>
                    <a:pt x="444" y="8624"/>
                    <a:pt x="426" y="8628"/>
                    <a:pt x="411" y="8628"/>
                  </a:cubicBezTo>
                  <a:cubicBezTo>
                    <a:pt x="360" y="8628"/>
                    <a:pt x="333" y="8582"/>
                    <a:pt x="354" y="8519"/>
                  </a:cubicBezTo>
                  <a:cubicBezTo>
                    <a:pt x="381" y="8397"/>
                    <a:pt x="449" y="8288"/>
                    <a:pt x="544" y="8207"/>
                  </a:cubicBezTo>
                  <a:cubicBezTo>
                    <a:pt x="580" y="8181"/>
                    <a:pt x="609" y="8167"/>
                    <a:pt x="634" y="8167"/>
                  </a:cubicBezTo>
                  <a:close/>
                  <a:moveTo>
                    <a:pt x="2801" y="0"/>
                  </a:moveTo>
                  <a:cubicBezTo>
                    <a:pt x="2754" y="0"/>
                    <a:pt x="2711" y="18"/>
                    <a:pt x="2678" y="51"/>
                  </a:cubicBezTo>
                  <a:cubicBezTo>
                    <a:pt x="2597" y="92"/>
                    <a:pt x="2529" y="146"/>
                    <a:pt x="2474" y="214"/>
                  </a:cubicBezTo>
                  <a:cubicBezTo>
                    <a:pt x="2325" y="405"/>
                    <a:pt x="2189" y="581"/>
                    <a:pt x="2067" y="785"/>
                  </a:cubicBezTo>
                  <a:cubicBezTo>
                    <a:pt x="1876" y="1084"/>
                    <a:pt x="1713" y="1383"/>
                    <a:pt x="1537" y="1682"/>
                  </a:cubicBezTo>
                  <a:cubicBezTo>
                    <a:pt x="1509" y="1737"/>
                    <a:pt x="1469" y="1791"/>
                    <a:pt x="1428" y="1832"/>
                  </a:cubicBezTo>
                  <a:cubicBezTo>
                    <a:pt x="1156" y="2117"/>
                    <a:pt x="939" y="2444"/>
                    <a:pt x="789" y="2811"/>
                  </a:cubicBezTo>
                  <a:cubicBezTo>
                    <a:pt x="680" y="3082"/>
                    <a:pt x="599" y="3368"/>
                    <a:pt x="544" y="3653"/>
                  </a:cubicBezTo>
                  <a:cubicBezTo>
                    <a:pt x="463" y="4115"/>
                    <a:pt x="436" y="4578"/>
                    <a:pt x="436" y="5053"/>
                  </a:cubicBezTo>
                  <a:lnTo>
                    <a:pt x="436" y="5407"/>
                  </a:lnTo>
                  <a:cubicBezTo>
                    <a:pt x="408" y="5760"/>
                    <a:pt x="354" y="6100"/>
                    <a:pt x="273" y="6453"/>
                  </a:cubicBezTo>
                  <a:cubicBezTo>
                    <a:pt x="191" y="6793"/>
                    <a:pt x="123" y="7133"/>
                    <a:pt x="69" y="7486"/>
                  </a:cubicBezTo>
                  <a:cubicBezTo>
                    <a:pt x="1" y="7799"/>
                    <a:pt x="28" y="8125"/>
                    <a:pt x="123" y="8438"/>
                  </a:cubicBezTo>
                  <a:cubicBezTo>
                    <a:pt x="232" y="8723"/>
                    <a:pt x="422" y="8968"/>
                    <a:pt x="680" y="9131"/>
                  </a:cubicBezTo>
                  <a:cubicBezTo>
                    <a:pt x="735" y="9090"/>
                    <a:pt x="789" y="9049"/>
                    <a:pt x="830" y="8995"/>
                  </a:cubicBezTo>
                  <a:cubicBezTo>
                    <a:pt x="993" y="8832"/>
                    <a:pt x="1061" y="8587"/>
                    <a:pt x="993" y="8356"/>
                  </a:cubicBezTo>
                  <a:cubicBezTo>
                    <a:pt x="952" y="8207"/>
                    <a:pt x="898" y="8071"/>
                    <a:pt x="843" y="7935"/>
                  </a:cubicBezTo>
                  <a:cubicBezTo>
                    <a:pt x="762" y="7772"/>
                    <a:pt x="667" y="7595"/>
                    <a:pt x="599" y="7418"/>
                  </a:cubicBezTo>
                  <a:cubicBezTo>
                    <a:pt x="504" y="7201"/>
                    <a:pt x="490" y="6970"/>
                    <a:pt x="585" y="6752"/>
                  </a:cubicBezTo>
                  <a:cubicBezTo>
                    <a:pt x="599" y="6712"/>
                    <a:pt x="599" y="6684"/>
                    <a:pt x="599" y="6644"/>
                  </a:cubicBezTo>
                  <a:cubicBezTo>
                    <a:pt x="585" y="6195"/>
                    <a:pt x="599" y="5760"/>
                    <a:pt x="639" y="5325"/>
                  </a:cubicBezTo>
                  <a:cubicBezTo>
                    <a:pt x="721" y="4673"/>
                    <a:pt x="803" y="4034"/>
                    <a:pt x="871" y="3381"/>
                  </a:cubicBezTo>
                  <a:cubicBezTo>
                    <a:pt x="884" y="3286"/>
                    <a:pt x="911" y="3191"/>
                    <a:pt x="952" y="3096"/>
                  </a:cubicBezTo>
                  <a:cubicBezTo>
                    <a:pt x="979" y="3028"/>
                    <a:pt x="1006" y="2974"/>
                    <a:pt x="1047" y="2933"/>
                  </a:cubicBezTo>
                  <a:cubicBezTo>
                    <a:pt x="1083" y="2891"/>
                    <a:pt x="1121" y="2870"/>
                    <a:pt x="1156" y="2870"/>
                  </a:cubicBezTo>
                  <a:cubicBezTo>
                    <a:pt x="1202" y="2870"/>
                    <a:pt x="1242" y="2905"/>
                    <a:pt x="1265" y="2974"/>
                  </a:cubicBezTo>
                  <a:cubicBezTo>
                    <a:pt x="1265" y="2987"/>
                    <a:pt x="1278" y="3014"/>
                    <a:pt x="1278" y="3042"/>
                  </a:cubicBezTo>
                  <a:cubicBezTo>
                    <a:pt x="1292" y="3164"/>
                    <a:pt x="1292" y="3273"/>
                    <a:pt x="1278" y="3395"/>
                  </a:cubicBezTo>
                  <a:cubicBezTo>
                    <a:pt x="1238" y="3721"/>
                    <a:pt x="1197" y="4034"/>
                    <a:pt x="1156" y="4360"/>
                  </a:cubicBezTo>
                  <a:cubicBezTo>
                    <a:pt x="1034" y="5121"/>
                    <a:pt x="993" y="5896"/>
                    <a:pt x="1020" y="6671"/>
                  </a:cubicBezTo>
                  <a:cubicBezTo>
                    <a:pt x="1034" y="6970"/>
                    <a:pt x="1088" y="7269"/>
                    <a:pt x="1156" y="7568"/>
                  </a:cubicBezTo>
                  <a:cubicBezTo>
                    <a:pt x="1238" y="7826"/>
                    <a:pt x="1278" y="8112"/>
                    <a:pt x="1292" y="8383"/>
                  </a:cubicBezTo>
                  <a:cubicBezTo>
                    <a:pt x="1319" y="8791"/>
                    <a:pt x="1346" y="9199"/>
                    <a:pt x="1373" y="9593"/>
                  </a:cubicBezTo>
                  <a:cubicBezTo>
                    <a:pt x="1401" y="9906"/>
                    <a:pt x="1482" y="10205"/>
                    <a:pt x="1605" y="10490"/>
                  </a:cubicBezTo>
                  <a:cubicBezTo>
                    <a:pt x="1632" y="10558"/>
                    <a:pt x="1659" y="10612"/>
                    <a:pt x="1686" y="10667"/>
                  </a:cubicBezTo>
                  <a:cubicBezTo>
                    <a:pt x="1700" y="10640"/>
                    <a:pt x="1713" y="10612"/>
                    <a:pt x="1713" y="10585"/>
                  </a:cubicBezTo>
                  <a:cubicBezTo>
                    <a:pt x="1754" y="10259"/>
                    <a:pt x="1754" y="9933"/>
                    <a:pt x="1713" y="9607"/>
                  </a:cubicBezTo>
                  <a:cubicBezTo>
                    <a:pt x="1700" y="9362"/>
                    <a:pt x="1659" y="9104"/>
                    <a:pt x="1632" y="8859"/>
                  </a:cubicBezTo>
                  <a:cubicBezTo>
                    <a:pt x="1591" y="8560"/>
                    <a:pt x="1564" y="8261"/>
                    <a:pt x="1509" y="7962"/>
                  </a:cubicBezTo>
                  <a:cubicBezTo>
                    <a:pt x="1401" y="7350"/>
                    <a:pt x="1360" y="6725"/>
                    <a:pt x="1387" y="6100"/>
                  </a:cubicBezTo>
                  <a:cubicBezTo>
                    <a:pt x="1401" y="5515"/>
                    <a:pt x="1441" y="4931"/>
                    <a:pt x="1469" y="4346"/>
                  </a:cubicBezTo>
                  <a:cubicBezTo>
                    <a:pt x="1496" y="4143"/>
                    <a:pt x="1496" y="3939"/>
                    <a:pt x="1496" y="3721"/>
                  </a:cubicBezTo>
                  <a:cubicBezTo>
                    <a:pt x="1455" y="3395"/>
                    <a:pt x="1469" y="3069"/>
                    <a:pt x="1537" y="2743"/>
                  </a:cubicBezTo>
                  <a:cubicBezTo>
                    <a:pt x="1632" y="2267"/>
                    <a:pt x="1808" y="1805"/>
                    <a:pt x="2053" y="1383"/>
                  </a:cubicBezTo>
                  <a:cubicBezTo>
                    <a:pt x="2298" y="962"/>
                    <a:pt x="2570" y="541"/>
                    <a:pt x="2828" y="119"/>
                  </a:cubicBezTo>
                  <a:lnTo>
                    <a:pt x="2896" y="24"/>
                  </a:lnTo>
                  <a:cubicBezTo>
                    <a:pt x="2864" y="8"/>
                    <a:pt x="2831" y="0"/>
                    <a:pt x="280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2"/>
            <p:cNvSpPr/>
            <p:nvPr/>
          </p:nvSpPr>
          <p:spPr>
            <a:xfrm>
              <a:off x="4388175" y="3356300"/>
              <a:ext cx="175025" cy="233650"/>
            </a:xfrm>
            <a:custGeom>
              <a:avLst/>
              <a:gdLst/>
              <a:ahLst/>
              <a:cxnLst/>
              <a:rect l="l" t="t" r="r" b="b"/>
              <a:pathLst>
                <a:path w="7001" h="9346" extrusionOk="0">
                  <a:moveTo>
                    <a:pt x="4347" y="1"/>
                  </a:moveTo>
                  <a:cubicBezTo>
                    <a:pt x="4294" y="1"/>
                    <a:pt x="4240" y="3"/>
                    <a:pt x="4187" y="8"/>
                  </a:cubicBezTo>
                  <a:cubicBezTo>
                    <a:pt x="3847" y="48"/>
                    <a:pt x="3521" y="144"/>
                    <a:pt x="3222" y="293"/>
                  </a:cubicBezTo>
                  <a:cubicBezTo>
                    <a:pt x="2814" y="497"/>
                    <a:pt x="2420" y="742"/>
                    <a:pt x="2066" y="1027"/>
                  </a:cubicBezTo>
                  <a:cubicBezTo>
                    <a:pt x="1985" y="1095"/>
                    <a:pt x="1890" y="1163"/>
                    <a:pt x="1822" y="1245"/>
                  </a:cubicBezTo>
                  <a:cubicBezTo>
                    <a:pt x="992" y="2142"/>
                    <a:pt x="408" y="3243"/>
                    <a:pt x="150" y="4425"/>
                  </a:cubicBezTo>
                  <a:cubicBezTo>
                    <a:pt x="82" y="4724"/>
                    <a:pt x="27" y="5023"/>
                    <a:pt x="14" y="5336"/>
                  </a:cubicBezTo>
                  <a:cubicBezTo>
                    <a:pt x="0" y="5716"/>
                    <a:pt x="41" y="6111"/>
                    <a:pt x="109" y="6491"/>
                  </a:cubicBezTo>
                  <a:cubicBezTo>
                    <a:pt x="191" y="6926"/>
                    <a:pt x="299" y="7361"/>
                    <a:pt x="449" y="7782"/>
                  </a:cubicBezTo>
                  <a:cubicBezTo>
                    <a:pt x="612" y="8245"/>
                    <a:pt x="789" y="8707"/>
                    <a:pt x="952" y="9169"/>
                  </a:cubicBezTo>
                  <a:cubicBezTo>
                    <a:pt x="992" y="9264"/>
                    <a:pt x="1074" y="9332"/>
                    <a:pt x="1169" y="9346"/>
                  </a:cubicBezTo>
                  <a:lnTo>
                    <a:pt x="1224" y="9346"/>
                  </a:lnTo>
                  <a:cubicBezTo>
                    <a:pt x="1319" y="9346"/>
                    <a:pt x="1387" y="9305"/>
                    <a:pt x="1373" y="9210"/>
                  </a:cubicBezTo>
                  <a:cubicBezTo>
                    <a:pt x="1387" y="9142"/>
                    <a:pt x="1373" y="9087"/>
                    <a:pt x="1346" y="9019"/>
                  </a:cubicBezTo>
                  <a:cubicBezTo>
                    <a:pt x="1291" y="8843"/>
                    <a:pt x="1224" y="8652"/>
                    <a:pt x="1142" y="8476"/>
                  </a:cubicBezTo>
                  <a:cubicBezTo>
                    <a:pt x="1006" y="8231"/>
                    <a:pt x="925" y="7959"/>
                    <a:pt x="870" y="7674"/>
                  </a:cubicBezTo>
                  <a:cubicBezTo>
                    <a:pt x="870" y="7660"/>
                    <a:pt x="870" y="7646"/>
                    <a:pt x="857" y="7633"/>
                  </a:cubicBezTo>
                  <a:cubicBezTo>
                    <a:pt x="775" y="7361"/>
                    <a:pt x="693" y="7089"/>
                    <a:pt x="625" y="6817"/>
                  </a:cubicBezTo>
                  <a:cubicBezTo>
                    <a:pt x="476" y="6328"/>
                    <a:pt x="394" y="5812"/>
                    <a:pt x="381" y="5309"/>
                  </a:cubicBezTo>
                  <a:cubicBezTo>
                    <a:pt x="367" y="4874"/>
                    <a:pt x="435" y="4439"/>
                    <a:pt x="612" y="4045"/>
                  </a:cubicBezTo>
                  <a:cubicBezTo>
                    <a:pt x="693" y="3841"/>
                    <a:pt x="775" y="3637"/>
                    <a:pt x="857" y="3447"/>
                  </a:cubicBezTo>
                  <a:cubicBezTo>
                    <a:pt x="925" y="3297"/>
                    <a:pt x="979" y="3134"/>
                    <a:pt x="1047" y="2984"/>
                  </a:cubicBezTo>
                  <a:cubicBezTo>
                    <a:pt x="1224" y="2563"/>
                    <a:pt x="1468" y="2169"/>
                    <a:pt x="1754" y="1815"/>
                  </a:cubicBezTo>
                  <a:cubicBezTo>
                    <a:pt x="2039" y="1489"/>
                    <a:pt x="2379" y="1204"/>
                    <a:pt x="2732" y="959"/>
                  </a:cubicBezTo>
                  <a:cubicBezTo>
                    <a:pt x="3194" y="619"/>
                    <a:pt x="3725" y="429"/>
                    <a:pt x="4295" y="388"/>
                  </a:cubicBezTo>
                  <a:cubicBezTo>
                    <a:pt x="4323" y="387"/>
                    <a:pt x="4350" y="387"/>
                    <a:pt x="4378" y="387"/>
                  </a:cubicBezTo>
                  <a:cubicBezTo>
                    <a:pt x="4678" y="387"/>
                    <a:pt x="4986" y="454"/>
                    <a:pt x="5260" y="579"/>
                  </a:cubicBezTo>
                  <a:cubicBezTo>
                    <a:pt x="5288" y="592"/>
                    <a:pt x="5315" y="619"/>
                    <a:pt x="5342" y="633"/>
                  </a:cubicBezTo>
                  <a:lnTo>
                    <a:pt x="5342" y="660"/>
                  </a:lnTo>
                  <a:cubicBezTo>
                    <a:pt x="5288" y="674"/>
                    <a:pt x="5233" y="687"/>
                    <a:pt x="5179" y="701"/>
                  </a:cubicBezTo>
                  <a:cubicBezTo>
                    <a:pt x="5002" y="728"/>
                    <a:pt x="4839" y="742"/>
                    <a:pt x="4662" y="769"/>
                  </a:cubicBezTo>
                  <a:cubicBezTo>
                    <a:pt x="4635" y="769"/>
                    <a:pt x="4608" y="769"/>
                    <a:pt x="4581" y="782"/>
                  </a:cubicBezTo>
                  <a:cubicBezTo>
                    <a:pt x="5410" y="1027"/>
                    <a:pt x="6225" y="1299"/>
                    <a:pt x="6932" y="1843"/>
                  </a:cubicBezTo>
                  <a:cubicBezTo>
                    <a:pt x="7000" y="1720"/>
                    <a:pt x="7000" y="1571"/>
                    <a:pt x="6946" y="1448"/>
                  </a:cubicBezTo>
                  <a:cubicBezTo>
                    <a:pt x="6864" y="1299"/>
                    <a:pt x="6756" y="1149"/>
                    <a:pt x="6633" y="1041"/>
                  </a:cubicBezTo>
                  <a:cubicBezTo>
                    <a:pt x="6389" y="810"/>
                    <a:pt x="6117" y="619"/>
                    <a:pt x="5818" y="456"/>
                  </a:cubicBezTo>
                  <a:cubicBezTo>
                    <a:pt x="5587" y="334"/>
                    <a:pt x="5342" y="239"/>
                    <a:pt x="5097" y="144"/>
                  </a:cubicBezTo>
                  <a:cubicBezTo>
                    <a:pt x="4861" y="54"/>
                    <a:pt x="4606" y="1"/>
                    <a:pt x="434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2"/>
            <p:cNvSpPr/>
            <p:nvPr/>
          </p:nvSpPr>
          <p:spPr>
            <a:xfrm>
              <a:off x="4402450" y="3283200"/>
              <a:ext cx="311950" cy="126925"/>
            </a:xfrm>
            <a:custGeom>
              <a:avLst/>
              <a:gdLst/>
              <a:ahLst/>
              <a:cxnLst/>
              <a:rect l="l" t="t" r="r" b="b"/>
              <a:pathLst>
                <a:path w="12478" h="5077" extrusionOk="0">
                  <a:moveTo>
                    <a:pt x="3824" y="1"/>
                  </a:moveTo>
                  <a:cubicBezTo>
                    <a:pt x="3542" y="1"/>
                    <a:pt x="3261" y="25"/>
                    <a:pt x="2990" y="77"/>
                  </a:cubicBezTo>
                  <a:cubicBezTo>
                    <a:pt x="2854" y="118"/>
                    <a:pt x="2705" y="132"/>
                    <a:pt x="2583" y="186"/>
                  </a:cubicBezTo>
                  <a:cubicBezTo>
                    <a:pt x="2148" y="322"/>
                    <a:pt x="1713" y="471"/>
                    <a:pt x="1291" y="621"/>
                  </a:cubicBezTo>
                  <a:cubicBezTo>
                    <a:pt x="1047" y="703"/>
                    <a:pt x="816" y="771"/>
                    <a:pt x="571" y="866"/>
                  </a:cubicBezTo>
                  <a:cubicBezTo>
                    <a:pt x="421" y="920"/>
                    <a:pt x="272" y="988"/>
                    <a:pt x="122" y="1056"/>
                  </a:cubicBezTo>
                  <a:cubicBezTo>
                    <a:pt x="95" y="1070"/>
                    <a:pt x="68" y="1083"/>
                    <a:pt x="41" y="1110"/>
                  </a:cubicBezTo>
                  <a:cubicBezTo>
                    <a:pt x="0" y="1151"/>
                    <a:pt x="14" y="1192"/>
                    <a:pt x="68" y="1205"/>
                  </a:cubicBezTo>
                  <a:cubicBezTo>
                    <a:pt x="109" y="1219"/>
                    <a:pt x="163" y="1219"/>
                    <a:pt x="204" y="1219"/>
                  </a:cubicBezTo>
                  <a:cubicBezTo>
                    <a:pt x="462" y="1205"/>
                    <a:pt x="720" y="1137"/>
                    <a:pt x="938" y="1029"/>
                  </a:cubicBezTo>
                  <a:cubicBezTo>
                    <a:pt x="1332" y="852"/>
                    <a:pt x="1740" y="703"/>
                    <a:pt x="2161" y="594"/>
                  </a:cubicBezTo>
                  <a:cubicBezTo>
                    <a:pt x="2637" y="458"/>
                    <a:pt x="3140" y="390"/>
                    <a:pt x="3629" y="376"/>
                  </a:cubicBezTo>
                  <a:cubicBezTo>
                    <a:pt x="3687" y="375"/>
                    <a:pt x="3745" y="374"/>
                    <a:pt x="3803" y="374"/>
                  </a:cubicBezTo>
                  <a:cubicBezTo>
                    <a:pt x="4329" y="374"/>
                    <a:pt x="4853" y="431"/>
                    <a:pt x="5355" y="553"/>
                  </a:cubicBezTo>
                  <a:cubicBezTo>
                    <a:pt x="5722" y="621"/>
                    <a:pt x="6076" y="730"/>
                    <a:pt x="6416" y="879"/>
                  </a:cubicBezTo>
                  <a:cubicBezTo>
                    <a:pt x="6715" y="1015"/>
                    <a:pt x="7014" y="1165"/>
                    <a:pt x="7313" y="1328"/>
                  </a:cubicBezTo>
                  <a:cubicBezTo>
                    <a:pt x="8251" y="1871"/>
                    <a:pt x="9134" y="2497"/>
                    <a:pt x="9963" y="3204"/>
                  </a:cubicBezTo>
                  <a:cubicBezTo>
                    <a:pt x="10643" y="3774"/>
                    <a:pt x="11309" y="4372"/>
                    <a:pt x="11948" y="4984"/>
                  </a:cubicBezTo>
                  <a:cubicBezTo>
                    <a:pt x="12024" y="5043"/>
                    <a:pt x="12116" y="5076"/>
                    <a:pt x="12210" y="5076"/>
                  </a:cubicBezTo>
                  <a:cubicBezTo>
                    <a:pt x="12268" y="5076"/>
                    <a:pt x="12326" y="5064"/>
                    <a:pt x="12383" y="5038"/>
                  </a:cubicBezTo>
                  <a:cubicBezTo>
                    <a:pt x="12451" y="5011"/>
                    <a:pt x="12478" y="4930"/>
                    <a:pt x="12437" y="4862"/>
                  </a:cubicBezTo>
                  <a:cubicBezTo>
                    <a:pt x="12410" y="4807"/>
                    <a:pt x="12383" y="4767"/>
                    <a:pt x="12342" y="4726"/>
                  </a:cubicBezTo>
                  <a:cubicBezTo>
                    <a:pt x="12138" y="4522"/>
                    <a:pt x="11934" y="4318"/>
                    <a:pt x="11717" y="4128"/>
                  </a:cubicBezTo>
                  <a:cubicBezTo>
                    <a:pt x="11078" y="3530"/>
                    <a:pt x="10385" y="3000"/>
                    <a:pt x="9691" y="2483"/>
                  </a:cubicBezTo>
                  <a:cubicBezTo>
                    <a:pt x="9406" y="2266"/>
                    <a:pt x="9121" y="2048"/>
                    <a:pt x="8849" y="1817"/>
                  </a:cubicBezTo>
                  <a:cubicBezTo>
                    <a:pt x="8550" y="1572"/>
                    <a:pt x="8223" y="1341"/>
                    <a:pt x="7884" y="1137"/>
                  </a:cubicBezTo>
                  <a:cubicBezTo>
                    <a:pt x="6796" y="485"/>
                    <a:pt x="5559" y="91"/>
                    <a:pt x="4295" y="23"/>
                  </a:cubicBezTo>
                  <a:cubicBezTo>
                    <a:pt x="4139" y="8"/>
                    <a:pt x="3981" y="1"/>
                    <a:pt x="3824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2"/>
            <p:cNvSpPr/>
            <p:nvPr/>
          </p:nvSpPr>
          <p:spPr>
            <a:xfrm>
              <a:off x="4478550" y="3430075"/>
              <a:ext cx="179800" cy="153500"/>
            </a:xfrm>
            <a:custGeom>
              <a:avLst/>
              <a:gdLst/>
              <a:ahLst/>
              <a:cxnLst/>
              <a:rect l="l" t="t" r="r" b="b"/>
              <a:pathLst>
                <a:path w="7192" h="6140" extrusionOk="0">
                  <a:moveTo>
                    <a:pt x="1015" y="0"/>
                  </a:moveTo>
                  <a:cubicBezTo>
                    <a:pt x="701" y="0"/>
                    <a:pt x="420" y="171"/>
                    <a:pt x="273" y="441"/>
                  </a:cubicBezTo>
                  <a:cubicBezTo>
                    <a:pt x="177" y="604"/>
                    <a:pt x="110" y="767"/>
                    <a:pt x="82" y="958"/>
                  </a:cubicBezTo>
                  <a:cubicBezTo>
                    <a:pt x="1" y="1311"/>
                    <a:pt x="1" y="1678"/>
                    <a:pt x="55" y="2045"/>
                  </a:cubicBezTo>
                  <a:cubicBezTo>
                    <a:pt x="82" y="2371"/>
                    <a:pt x="191" y="2684"/>
                    <a:pt x="341" y="2969"/>
                  </a:cubicBezTo>
                  <a:cubicBezTo>
                    <a:pt x="436" y="3146"/>
                    <a:pt x="517" y="3350"/>
                    <a:pt x="572" y="3554"/>
                  </a:cubicBezTo>
                  <a:cubicBezTo>
                    <a:pt x="653" y="3798"/>
                    <a:pt x="748" y="4057"/>
                    <a:pt x="816" y="4301"/>
                  </a:cubicBezTo>
                  <a:cubicBezTo>
                    <a:pt x="871" y="4437"/>
                    <a:pt x="939" y="4560"/>
                    <a:pt x="1034" y="4682"/>
                  </a:cubicBezTo>
                  <a:cubicBezTo>
                    <a:pt x="1083" y="4748"/>
                    <a:pt x="1162" y="4784"/>
                    <a:pt x="1241" y="4784"/>
                  </a:cubicBezTo>
                  <a:cubicBezTo>
                    <a:pt x="1293" y="4784"/>
                    <a:pt x="1344" y="4768"/>
                    <a:pt x="1387" y="4736"/>
                  </a:cubicBezTo>
                  <a:cubicBezTo>
                    <a:pt x="1374" y="4695"/>
                    <a:pt x="1374" y="4655"/>
                    <a:pt x="1360" y="4600"/>
                  </a:cubicBezTo>
                  <a:cubicBezTo>
                    <a:pt x="1278" y="4274"/>
                    <a:pt x="1156" y="3948"/>
                    <a:pt x="1020" y="3635"/>
                  </a:cubicBezTo>
                  <a:cubicBezTo>
                    <a:pt x="830" y="3187"/>
                    <a:pt x="612" y="2765"/>
                    <a:pt x="477" y="2303"/>
                  </a:cubicBezTo>
                  <a:cubicBezTo>
                    <a:pt x="354" y="1963"/>
                    <a:pt x="300" y="1610"/>
                    <a:pt x="300" y="1257"/>
                  </a:cubicBezTo>
                  <a:cubicBezTo>
                    <a:pt x="300" y="1012"/>
                    <a:pt x="381" y="781"/>
                    <a:pt x="517" y="604"/>
                  </a:cubicBezTo>
                  <a:cubicBezTo>
                    <a:pt x="612" y="455"/>
                    <a:pt x="789" y="373"/>
                    <a:pt x="966" y="373"/>
                  </a:cubicBezTo>
                  <a:cubicBezTo>
                    <a:pt x="1143" y="387"/>
                    <a:pt x="1319" y="441"/>
                    <a:pt x="1469" y="550"/>
                  </a:cubicBezTo>
                  <a:cubicBezTo>
                    <a:pt x="1931" y="822"/>
                    <a:pt x="2298" y="1243"/>
                    <a:pt x="2502" y="1746"/>
                  </a:cubicBezTo>
                  <a:cubicBezTo>
                    <a:pt x="2515" y="1773"/>
                    <a:pt x="2529" y="1814"/>
                    <a:pt x="2556" y="1841"/>
                  </a:cubicBezTo>
                  <a:cubicBezTo>
                    <a:pt x="2882" y="2317"/>
                    <a:pt x="3209" y="2793"/>
                    <a:pt x="3535" y="3255"/>
                  </a:cubicBezTo>
                  <a:cubicBezTo>
                    <a:pt x="3956" y="3866"/>
                    <a:pt x="4432" y="4424"/>
                    <a:pt x="4962" y="4940"/>
                  </a:cubicBezTo>
                  <a:cubicBezTo>
                    <a:pt x="5451" y="5402"/>
                    <a:pt x="6009" y="5783"/>
                    <a:pt x="6620" y="6068"/>
                  </a:cubicBezTo>
                  <a:cubicBezTo>
                    <a:pt x="6733" y="6113"/>
                    <a:pt x="6864" y="6140"/>
                    <a:pt x="6991" y="6140"/>
                  </a:cubicBezTo>
                  <a:cubicBezTo>
                    <a:pt x="7017" y="6140"/>
                    <a:pt x="7043" y="6139"/>
                    <a:pt x="7069" y="6136"/>
                  </a:cubicBezTo>
                  <a:cubicBezTo>
                    <a:pt x="7078" y="6139"/>
                    <a:pt x="7087" y="6140"/>
                    <a:pt x="7097" y="6140"/>
                  </a:cubicBezTo>
                  <a:cubicBezTo>
                    <a:pt x="7141" y="6140"/>
                    <a:pt x="7180" y="6113"/>
                    <a:pt x="7191" y="6068"/>
                  </a:cubicBezTo>
                  <a:cubicBezTo>
                    <a:pt x="7191" y="6055"/>
                    <a:pt x="7191" y="6055"/>
                    <a:pt x="7177" y="6041"/>
                  </a:cubicBezTo>
                  <a:lnTo>
                    <a:pt x="7123" y="6014"/>
                  </a:lnTo>
                  <a:cubicBezTo>
                    <a:pt x="6199" y="5470"/>
                    <a:pt x="5356" y="4777"/>
                    <a:pt x="4649" y="3962"/>
                  </a:cubicBezTo>
                  <a:cubicBezTo>
                    <a:pt x="4310" y="3581"/>
                    <a:pt x="3983" y="3187"/>
                    <a:pt x="3657" y="2779"/>
                  </a:cubicBezTo>
                  <a:cubicBezTo>
                    <a:pt x="3480" y="2534"/>
                    <a:pt x="3317" y="2276"/>
                    <a:pt x="3154" y="2031"/>
                  </a:cubicBezTo>
                  <a:cubicBezTo>
                    <a:pt x="2937" y="1705"/>
                    <a:pt x="2733" y="1365"/>
                    <a:pt x="2515" y="1053"/>
                  </a:cubicBezTo>
                  <a:cubicBezTo>
                    <a:pt x="2284" y="699"/>
                    <a:pt x="1985" y="414"/>
                    <a:pt x="1645" y="183"/>
                  </a:cubicBezTo>
                  <a:cubicBezTo>
                    <a:pt x="1482" y="74"/>
                    <a:pt x="1306" y="6"/>
                    <a:pt x="1115" y="6"/>
                  </a:cubicBezTo>
                  <a:cubicBezTo>
                    <a:pt x="1081" y="2"/>
                    <a:pt x="1048" y="0"/>
                    <a:pt x="101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2"/>
            <p:cNvSpPr/>
            <p:nvPr/>
          </p:nvSpPr>
          <p:spPr>
            <a:xfrm>
              <a:off x="4247500" y="3232975"/>
              <a:ext cx="314950" cy="163275"/>
            </a:xfrm>
            <a:custGeom>
              <a:avLst/>
              <a:gdLst/>
              <a:ahLst/>
              <a:cxnLst/>
              <a:rect l="l" t="t" r="r" b="b"/>
              <a:pathLst>
                <a:path w="12598" h="6531" extrusionOk="0">
                  <a:moveTo>
                    <a:pt x="9600" y="0"/>
                  </a:moveTo>
                  <a:cubicBezTo>
                    <a:pt x="9208" y="0"/>
                    <a:pt x="8815" y="21"/>
                    <a:pt x="8427" y="61"/>
                  </a:cubicBezTo>
                  <a:cubicBezTo>
                    <a:pt x="8047" y="102"/>
                    <a:pt x="7666" y="170"/>
                    <a:pt x="7299" y="265"/>
                  </a:cubicBezTo>
                  <a:cubicBezTo>
                    <a:pt x="6878" y="374"/>
                    <a:pt x="6470" y="523"/>
                    <a:pt x="6076" y="713"/>
                  </a:cubicBezTo>
                  <a:cubicBezTo>
                    <a:pt x="6035" y="741"/>
                    <a:pt x="5994" y="754"/>
                    <a:pt x="5953" y="768"/>
                  </a:cubicBezTo>
                  <a:cubicBezTo>
                    <a:pt x="5478" y="863"/>
                    <a:pt x="5016" y="1013"/>
                    <a:pt x="4594" y="1216"/>
                  </a:cubicBezTo>
                  <a:cubicBezTo>
                    <a:pt x="3779" y="1597"/>
                    <a:pt x="3072" y="2168"/>
                    <a:pt x="2555" y="2875"/>
                  </a:cubicBezTo>
                  <a:cubicBezTo>
                    <a:pt x="2447" y="3011"/>
                    <a:pt x="2351" y="3133"/>
                    <a:pt x="2243" y="3255"/>
                  </a:cubicBezTo>
                  <a:cubicBezTo>
                    <a:pt x="2012" y="3500"/>
                    <a:pt x="1781" y="3731"/>
                    <a:pt x="1550" y="3962"/>
                  </a:cubicBezTo>
                  <a:cubicBezTo>
                    <a:pt x="1210" y="4288"/>
                    <a:pt x="911" y="4642"/>
                    <a:pt x="625" y="5009"/>
                  </a:cubicBezTo>
                  <a:cubicBezTo>
                    <a:pt x="340" y="5389"/>
                    <a:pt x="136" y="5838"/>
                    <a:pt x="41" y="6313"/>
                  </a:cubicBezTo>
                  <a:cubicBezTo>
                    <a:pt x="27" y="6381"/>
                    <a:pt x="14" y="6449"/>
                    <a:pt x="0" y="6531"/>
                  </a:cubicBezTo>
                  <a:cubicBezTo>
                    <a:pt x="41" y="6517"/>
                    <a:pt x="68" y="6504"/>
                    <a:pt x="95" y="6490"/>
                  </a:cubicBezTo>
                  <a:cubicBezTo>
                    <a:pt x="177" y="6436"/>
                    <a:pt x="258" y="6368"/>
                    <a:pt x="340" y="6300"/>
                  </a:cubicBezTo>
                  <a:cubicBezTo>
                    <a:pt x="462" y="6164"/>
                    <a:pt x="571" y="6014"/>
                    <a:pt x="639" y="5851"/>
                  </a:cubicBezTo>
                  <a:cubicBezTo>
                    <a:pt x="748" y="5647"/>
                    <a:pt x="829" y="5430"/>
                    <a:pt x="938" y="5226"/>
                  </a:cubicBezTo>
                  <a:cubicBezTo>
                    <a:pt x="1006" y="5090"/>
                    <a:pt x="1087" y="4941"/>
                    <a:pt x="1183" y="4818"/>
                  </a:cubicBezTo>
                  <a:cubicBezTo>
                    <a:pt x="1618" y="4329"/>
                    <a:pt x="2039" y="3853"/>
                    <a:pt x="2474" y="3364"/>
                  </a:cubicBezTo>
                  <a:cubicBezTo>
                    <a:pt x="2909" y="2888"/>
                    <a:pt x="3385" y="2440"/>
                    <a:pt x="3901" y="2046"/>
                  </a:cubicBezTo>
                  <a:cubicBezTo>
                    <a:pt x="4309" y="1746"/>
                    <a:pt x="4744" y="1502"/>
                    <a:pt x="5219" y="1312"/>
                  </a:cubicBezTo>
                  <a:cubicBezTo>
                    <a:pt x="5355" y="1271"/>
                    <a:pt x="5491" y="1230"/>
                    <a:pt x="5614" y="1176"/>
                  </a:cubicBezTo>
                  <a:cubicBezTo>
                    <a:pt x="5885" y="1067"/>
                    <a:pt x="6144" y="945"/>
                    <a:pt x="6416" y="836"/>
                  </a:cubicBezTo>
                  <a:cubicBezTo>
                    <a:pt x="6878" y="632"/>
                    <a:pt x="7353" y="482"/>
                    <a:pt x="7843" y="374"/>
                  </a:cubicBezTo>
                  <a:cubicBezTo>
                    <a:pt x="8149" y="313"/>
                    <a:pt x="8462" y="282"/>
                    <a:pt x="8772" y="282"/>
                  </a:cubicBezTo>
                  <a:cubicBezTo>
                    <a:pt x="8875" y="282"/>
                    <a:pt x="8978" y="285"/>
                    <a:pt x="9080" y="292"/>
                  </a:cubicBezTo>
                  <a:cubicBezTo>
                    <a:pt x="9216" y="306"/>
                    <a:pt x="9338" y="319"/>
                    <a:pt x="9474" y="319"/>
                  </a:cubicBezTo>
                  <a:cubicBezTo>
                    <a:pt x="9619" y="319"/>
                    <a:pt x="9770" y="313"/>
                    <a:pt x="9923" y="313"/>
                  </a:cubicBezTo>
                  <a:cubicBezTo>
                    <a:pt x="9999" y="313"/>
                    <a:pt x="10076" y="315"/>
                    <a:pt x="10153" y="319"/>
                  </a:cubicBezTo>
                  <a:cubicBezTo>
                    <a:pt x="10602" y="333"/>
                    <a:pt x="11051" y="414"/>
                    <a:pt x="11485" y="482"/>
                  </a:cubicBezTo>
                  <a:cubicBezTo>
                    <a:pt x="11812" y="537"/>
                    <a:pt x="12138" y="564"/>
                    <a:pt x="12464" y="605"/>
                  </a:cubicBezTo>
                  <a:cubicBezTo>
                    <a:pt x="12474" y="606"/>
                    <a:pt x="12483" y="607"/>
                    <a:pt x="12492" y="607"/>
                  </a:cubicBezTo>
                  <a:cubicBezTo>
                    <a:pt x="12567" y="607"/>
                    <a:pt x="12597" y="556"/>
                    <a:pt x="12573" y="482"/>
                  </a:cubicBezTo>
                  <a:cubicBezTo>
                    <a:pt x="12559" y="442"/>
                    <a:pt x="12532" y="401"/>
                    <a:pt x="12505" y="374"/>
                  </a:cubicBezTo>
                  <a:cubicBezTo>
                    <a:pt x="12437" y="333"/>
                    <a:pt x="12383" y="292"/>
                    <a:pt x="12315" y="279"/>
                  </a:cubicBezTo>
                  <a:cubicBezTo>
                    <a:pt x="12179" y="224"/>
                    <a:pt x="12029" y="197"/>
                    <a:pt x="11893" y="183"/>
                  </a:cubicBezTo>
                  <a:cubicBezTo>
                    <a:pt x="11418" y="129"/>
                    <a:pt x="10928" y="75"/>
                    <a:pt x="10439" y="34"/>
                  </a:cubicBezTo>
                  <a:cubicBezTo>
                    <a:pt x="10161" y="11"/>
                    <a:pt x="9880" y="0"/>
                    <a:pt x="960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2"/>
            <p:cNvSpPr/>
            <p:nvPr/>
          </p:nvSpPr>
          <p:spPr>
            <a:xfrm>
              <a:off x="4435050" y="3265925"/>
              <a:ext cx="281725" cy="115975"/>
            </a:xfrm>
            <a:custGeom>
              <a:avLst/>
              <a:gdLst/>
              <a:ahLst/>
              <a:cxnLst/>
              <a:rect l="l" t="t" r="r" b="b"/>
              <a:pathLst>
                <a:path w="11269" h="4639" extrusionOk="0">
                  <a:moveTo>
                    <a:pt x="2366" y="0"/>
                  </a:moveTo>
                  <a:cubicBezTo>
                    <a:pt x="2108" y="0"/>
                    <a:pt x="1850" y="7"/>
                    <a:pt x="1591" y="21"/>
                  </a:cubicBezTo>
                  <a:cubicBezTo>
                    <a:pt x="1265" y="48"/>
                    <a:pt x="939" y="129"/>
                    <a:pt x="626" y="265"/>
                  </a:cubicBezTo>
                  <a:cubicBezTo>
                    <a:pt x="382" y="374"/>
                    <a:pt x="178" y="537"/>
                    <a:pt x="1" y="741"/>
                  </a:cubicBezTo>
                  <a:cubicBezTo>
                    <a:pt x="80" y="798"/>
                    <a:pt x="178" y="826"/>
                    <a:pt x="280" y="826"/>
                  </a:cubicBezTo>
                  <a:cubicBezTo>
                    <a:pt x="300" y="826"/>
                    <a:pt x="320" y="825"/>
                    <a:pt x="341" y="823"/>
                  </a:cubicBezTo>
                  <a:cubicBezTo>
                    <a:pt x="545" y="795"/>
                    <a:pt x="735" y="741"/>
                    <a:pt x="925" y="646"/>
                  </a:cubicBezTo>
                  <a:cubicBezTo>
                    <a:pt x="1156" y="510"/>
                    <a:pt x="1415" y="415"/>
                    <a:pt x="1673" y="333"/>
                  </a:cubicBezTo>
                  <a:cubicBezTo>
                    <a:pt x="1775" y="299"/>
                    <a:pt x="1880" y="282"/>
                    <a:pt x="1985" y="282"/>
                  </a:cubicBezTo>
                  <a:cubicBezTo>
                    <a:pt x="2091" y="282"/>
                    <a:pt x="2196" y="299"/>
                    <a:pt x="2298" y="333"/>
                  </a:cubicBezTo>
                  <a:cubicBezTo>
                    <a:pt x="2325" y="333"/>
                    <a:pt x="2346" y="339"/>
                    <a:pt x="2370" y="339"/>
                  </a:cubicBezTo>
                  <a:cubicBezTo>
                    <a:pt x="2381" y="339"/>
                    <a:pt x="2393" y="338"/>
                    <a:pt x="2407" y="333"/>
                  </a:cubicBezTo>
                  <a:cubicBezTo>
                    <a:pt x="2566" y="313"/>
                    <a:pt x="2732" y="301"/>
                    <a:pt x="2896" y="301"/>
                  </a:cubicBezTo>
                  <a:cubicBezTo>
                    <a:pt x="2955" y="301"/>
                    <a:pt x="3015" y="303"/>
                    <a:pt x="3073" y="306"/>
                  </a:cubicBezTo>
                  <a:cubicBezTo>
                    <a:pt x="3535" y="333"/>
                    <a:pt x="3983" y="428"/>
                    <a:pt x="4418" y="564"/>
                  </a:cubicBezTo>
                  <a:cubicBezTo>
                    <a:pt x="4894" y="700"/>
                    <a:pt x="5370" y="850"/>
                    <a:pt x="5846" y="986"/>
                  </a:cubicBezTo>
                  <a:cubicBezTo>
                    <a:pt x="5886" y="999"/>
                    <a:pt x="5914" y="1013"/>
                    <a:pt x="5941" y="1027"/>
                  </a:cubicBezTo>
                  <a:cubicBezTo>
                    <a:pt x="6308" y="1230"/>
                    <a:pt x="6661" y="1407"/>
                    <a:pt x="7015" y="1625"/>
                  </a:cubicBezTo>
                  <a:cubicBezTo>
                    <a:pt x="8279" y="2372"/>
                    <a:pt x="9461" y="3242"/>
                    <a:pt x="10549" y="4221"/>
                  </a:cubicBezTo>
                  <a:cubicBezTo>
                    <a:pt x="10684" y="4343"/>
                    <a:pt x="10820" y="4465"/>
                    <a:pt x="10956" y="4588"/>
                  </a:cubicBezTo>
                  <a:cubicBezTo>
                    <a:pt x="10989" y="4621"/>
                    <a:pt x="11037" y="4639"/>
                    <a:pt x="11085" y="4639"/>
                  </a:cubicBezTo>
                  <a:cubicBezTo>
                    <a:pt x="11116" y="4639"/>
                    <a:pt x="11147" y="4631"/>
                    <a:pt x="11174" y="4615"/>
                  </a:cubicBezTo>
                  <a:cubicBezTo>
                    <a:pt x="11242" y="4574"/>
                    <a:pt x="11269" y="4506"/>
                    <a:pt x="11242" y="4425"/>
                  </a:cubicBezTo>
                  <a:cubicBezTo>
                    <a:pt x="11228" y="4343"/>
                    <a:pt x="11187" y="4262"/>
                    <a:pt x="11106" y="4221"/>
                  </a:cubicBezTo>
                  <a:cubicBezTo>
                    <a:pt x="10712" y="3949"/>
                    <a:pt x="10331" y="3650"/>
                    <a:pt x="9978" y="3324"/>
                  </a:cubicBezTo>
                  <a:cubicBezTo>
                    <a:pt x="9638" y="3011"/>
                    <a:pt x="9284" y="2698"/>
                    <a:pt x="8931" y="2386"/>
                  </a:cubicBezTo>
                  <a:cubicBezTo>
                    <a:pt x="8564" y="2073"/>
                    <a:pt x="8170" y="1801"/>
                    <a:pt x="7735" y="1584"/>
                  </a:cubicBezTo>
                  <a:cubicBezTo>
                    <a:pt x="7681" y="1570"/>
                    <a:pt x="7626" y="1529"/>
                    <a:pt x="7585" y="1489"/>
                  </a:cubicBezTo>
                  <a:cubicBezTo>
                    <a:pt x="7286" y="1285"/>
                    <a:pt x="6974" y="1095"/>
                    <a:pt x="6648" y="931"/>
                  </a:cubicBezTo>
                  <a:cubicBezTo>
                    <a:pt x="6063" y="646"/>
                    <a:pt x="5451" y="428"/>
                    <a:pt x="4813" y="293"/>
                  </a:cubicBezTo>
                  <a:cubicBezTo>
                    <a:pt x="4269" y="157"/>
                    <a:pt x="3698" y="62"/>
                    <a:pt x="3141" y="21"/>
                  </a:cubicBezTo>
                  <a:cubicBezTo>
                    <a:pt x="2883" y="7"/>
                    <a:pt x="2624" y="0"/>
                    <a:pt x="236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2"/>
            <p:cNvSpPr/>
            <p:nvPr/>
          </p:nvSpPr>
          <p:spPr>
            <a:xfrm>
              <a:off x="4209425" y="3143075"/>
              <a:ext cx="241300" cy="166875"/>
            </a:xfrm>
            <a:custGeom>
              <a:avLst/>
              <a:gdLst/>
              <a:ahLst/>
              <a:cxnLst/>
              <a:rect l="l" t="t" r="r" b="b"/>
              <a:pathLst>
                <a:path w="9652" h="6675" extrusionOk="0">
                  <a:moveTo>
                    <a:pt x="9651" y="1"/>
                  </a:moveTo>
                  <a:lnTo>
                    <a:pt x="9243" y="28"/>
                  </a:lnTo>
                  <a:cubicBezTo>
                    <a:pt x="8781" y="69"/>
                    <a:pt x="8333" y="164"/>
                    <a:pt x="7884" y="300"/>
                  </a:cubicBezTo>
                  <a:cubicBezTo>
                    <a:pt x="7544" y="409"/>
                    <a:pt x="7232" y="531"/>
                    <a:pt x="6906" y="667"/>
                  </a:cubicBezTo>
                  <a:cubicBezTo>
                    <a:pt x="6688" y="748"/>
                    <a:pt x="6484" y="843"/>
                    <a:pt x="6280" y="952"/>
                  </a:cubicBezTo>
                  <a:cubicBezTo>
                    <a:pt x="6063" y="1075"/>
                    <a:pt x="5859" y="1210"/>
                    <a:pt x="5655" y="1346"/>
                  </a:cubicBezTo>
                  <a:cubicBezTo>
                    <a:pt x="4527" y="2053"/>
                    <a:pt x="3467" y="2855"/>
                    <a:pt x="2461" y="3725"/>
                  </a:cubicBezTo>
                  <a:cubicBezTo>
                    <a:pt x="2203" y="3942"/>
                    <a:pt x="1958" y="4174"/>
                    <a:pt x="1700" y="4391"/>
                  </a:cubicBezTo>
                  <a:cubicBezTo>
                    <a:pt x="1496" y="4554"/>
                    <a:pt x="1278" y="4731"/>
                    <a:pt x="1074" y="4894"/>
                  </a:cubicBezTo>
                  <a:cubicBezTo>
                    <a:pt x="843" y="5071"/>
                    <a:pt x="640" y="5275"/>
                    <a:pt x="449" y="5492"/>
                  </a:cubicBezTo>
                  <a:cubicBezTo>
                    <a:pt x="191" y="5791"/>
                    <a:pt x="41" y="6172"/>
                    <a:pt x="14" y="6566"/>
                  </a:cubicBezTo>
                  <a:cubicBezTo>
                    <a:pt x="1" y="6593"/>
                    <a:pt x="1" y="6634"/>
                    <a:pt x="14" y="6675"/>
                  </a:cubicBezTo>
                  <a:cubicBezTo>
                    <a:pt x="82" y="6593"/>
                    <a:pt x="123" y="6511"/>
                    <a:pt x="177" y="6457"/>
                  </a:cubicBezTo>
                  <a:cubicBezTo>
                    <a:pt x="408" y="6185"/>
                    <a:pt x="653" y="5941"/>
                    <a:pt x="898" y="5682"/>
                  </a:cubicBezTo>
                  <a:cubicBezTo>
                    <a:pt x="1170" y="5424"/>
                    <a:pt x="1428" y="5139"/>
                    <a:pt x="1673" y="4853"/>
                  </a:cubicBezTo>
                  <a:cubicBezTo>
                    <a:pt x="1686" y="4826"/>
                    <a:pt x="1713" y="4799"/>
                    <a:pt x="1754" y="4772"/>
                  </a:cubicBezTo>
                  <a:cubicBezTo>
                    <a:pt x="2121" y="4459"/>
                    <a:pt x="2488" y="4133"/>
                    <a:pt x="2869" y="3820"/>
                  </a:cubicBezTo>
                  <a:cubicBezTo>
                    <a:pt x="3698" y="3127"/>
                    <a:pt x="4568" y="2475"/>
                    <a:pt x="5465" y="1876"/>
                  </a:cubicBezTo>
                  <a:cubicBezTo>
                    <a:pt x="5995" y="1537"/>
                    <a:pt x="6539" y="1224"/>
                    <a:pt x="7109" y="952"/>
                  </a:cubicBezTo>
                  <a:cubicBezTo>
                    <a:pt x="7436" y="803"/>
                    <a:pt x="7789" y="680"/>
                    <a:pt x="8156" y="612"/>
                  </a:cubicBezTo>
                  <a:cubicBezTo>
                    <a:pt x="8469" y="531"/>
                    <a:pt x="8768" y="449"/>
                    <a:pt x="9080" y="368"/>
                  </a:cubicBezTo>
                  <a:cubicBezTo>
                    <a:pt x="9230" y="327"/>
                    <a:pt x="9379" y="245"/>
                    <a:pt x="9502" y="150"/>
                  </a:cubicBezTo>
                  <a:cubicBezTo>
                    <a:pt x="9556" y="123"/>
                    <a:pt x="9610" y="69"/>
                    <a:pt x="965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2"/>
            <p:cNvSpPr/>
            <p:nvPr/>
          </p:nvSpPr>
          <p:spPr>
            <a:xfrm>
              <a:off x="4280800" y="3174475"/>
              <a:ext cx="265400" cy="107950"/>
            </a:xfrm>
            <a:custGeom>
              <a:avLst/>
              <a:gdLst/>
              <a:ahLst/>
              <a:cxnLst/>
              <a:rect l="l" t="t" r="r" b="b"/>
              <a:pathLst>
                <a:path w="10616" h="4318" extrusionOk="0">
                  <a:moveTo>
                    <a:pt x="7595" y="0"/>
                  </a:moveTo>
                  <a:cubicBezTo>
                    <a:pt x="7433" y="0"/>
                    <a:pt x="7270" y="8"/>
                    <a:pt x="7109" y="22"/>
                  </a:cubicBezTo>
                  <a:cubicBezTo>
                    <a:pt x="6715" y="63"/>
                    <a:pt x="6334" y="186"/>
                    <a:pt x="5981" y="362"/>
                  </a:cubicBezTo>
                  <a:cubicBezTo>
                    <a:pt x="5926" y="389"/>
                    <a:pt x="5858" y="417"/>
                    <a:pt x="5804" y="430"/>
                  </a:cubicBezTo>
                  <a:cubicBezTo>
                    <a:pt x="5410" y="512"/>
                    <a:pt x="5029" y="648"/>
                    <a:pt x="4662" y="811"/>
                  </a:cubicBezTo>
                  <a:cubicBezTo>
                    <a:pt x="4105" y="1055"/>
                    <a:pt x="3575" y="1354"/>
                    <a:pt x="3072" y="1694"/>
                  </a:cubicBezTo>
                  <a:cubicBezTo>
                    <a:pt x="2719" y="1912"/>
                    <a:pt x="2365" y="2170"/>
                    <a:pt x="2053" y="2455"/>
                  </a:cubicBezTo>
                  <a:cubicBezTo>
                    <a:pt x="1781" y="2714"/>
                    <a:pt x="1482" y="2931"/>
                    <a:pt x="1183" y="3162"/>
                  </a:cubicBezTo>
                  <a:cubicBezTo>
                    <a:pt x="897" y="3380"/>
                    <a:pt x="625" y="3624"/>
                    <a:pt x="367" y="3869"/>
                  </a:cubicBezTo>
                  <a:cubicBezTo>
                    <a:pt x="231" y="4005"/>
                    <a:pt x="109" y="4154"/>
                    <a:pt x="0" y="4318"/>
                  </a:cubicBezTo>
                  <a:lnTo>
                    <a:pt x="41" y="4318"/>
                  </a:lnTo>
                  <a:cubicBezTo>
                    <a:pt x="258" y="4277"/>
                    <a:pt x="462" y="4182"/>
                    <a:pt x="639" y="4046"/>
                  </a:cubicBezTo>
                  <a:cubicBezTo>
                    <a:pt x="924" y="3815"/>
                    <a:pt x="1210" y="3584"/>
                    <a:pt x="1495" y="3353"/>
                  </a:cubicBezTo>
                  <a:cubicBezTo>
                    <a:pt x="2120" y="2822"/>
                    <a:pt x="2759" y="2292"/>
                    <a:pt x="3439" y="1830"/>
                  </a:cubicBezTo>
                  <a:cubicBezTo>
                    <a:pt x="3616" y="1694"/>
                    <a:pt x="3806" y="1586"/>
                    <a:pt x="3996" y="1477"/>
                  </a:cubicBezTo>
                  <a:cubicBezTo>
                    <a:pt x="4472" y="1259"/>
                    <a:pt x="4975" y="1069"/>
                    <a:pt x="5478" y="906"/>
                  </a:cubicBezTo>
                  <a:cubicBezTo>
                    <a:pt x="5845" y="797"/>
                    <a:pt x="6212" y="702"/>
                    <a:pt x="6592" y="620"/>
                  </a:cubicBezTo>
                  <a:cubicBezTo>
                    <a:pt x="7136" y="512"/>
                    <a:pt x="7693" y="444"/>
                    <a:pt x="8251" y="430"/>
                  </a:cubicBezTo>
                  <a:cubicBezTo>
                    <a:pt x="8390" y="423"/>
                    <a:pt x="8530" y="420"/>
                    <a:pt x="8670" y="420"/>
                  </a:cubicBezTo>
                  <a:cubicBezTo>
                    <a:pt x="9092" y="420"/>
                    <a:pt x="9515" y="451"/>
                    <a:pt x="9922" y="512"/>
                  </a:cubicBezTo>
                  <a:cubicBezTo>
                    <a:pt x="10042" y="532"/>
                    <a:pt x="10161" y="544"/>
                    <a:pt x="10281" y="544"/>
                  </a:cubicBezTo>
                  <a:cubicBezTo>
                    <a:pt x="10324" y="544"/>
                    <a:pt x="10368" y="543"/>
                    <a:pt x="10412" y="539"/>
                  </a:cubicBezTo>
                  <a:cubicBezTo>
                    <a:pt x="10480" y="539"/>
                    <a:pt x="10561" y="525"/>
                    <a:pt x="10616" y="498"/>
                  </a:cubicBezTo>
                  <a:cubicBezTo>
                    <a:pt x="10575" y="444"/>
                    <a:pt x="10520" y="417"/>
                    <a:pt x="10466" y="417"/>
                  </a:cubicBezTo>
                  <a:cubicBezTo>
                    <a:pt x="10235" y="362"/>
                    <a:pt x="10018" y="294"/>
                    <a:pt x="9800" y="267"/>
                  </a:cubicBezTo>
                  <a:cubicBezTo>
                    <a:pt x="9352" y="186"/>
                    <a:pt x="8903" y="131"/>
                    <a:pt x="8454" y="77"/>
                  </a:cubicBezTo>
                  <a:cubicBezTo>
                    <a:pt x="8176" y="25"/>
                    <a:pt x="7886" y="0"/>
                    <a:pt x="759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2"/>
            <p:cNvSpPr/>
            <p:nvPr/>
          </p:nvSpPr>
          <p:spPr>
            <a:xfrm>
              <a:off x="4494875" y="3456125"/>
              <a:ext cx="140025" cy="162025"/>
            </a:xfrm>
            <a:custGeom>
              <a:avLst/>
              <a:gdLst/>
              <a:ahLst/>
              <a:cxnLst/>
              <a:rect l="l" t="t" r="r" b="b"/>
              <a:pathLst>
                <a:path w="5601" h="6481" extrusionOk="0">
                  <a:moveTo>
                    <a:pt x="155" y="1"/>
                  </a:moveTo>
                  <a:cubicBezTo>
                    <a:pt x="129" y="1"/>
                    <a:pt x="103" y="8"/>
                    <a:pt x="82" y="24"/>
                  </a:cubicBezTo>
                  <a:cubicBezTo>
                    <a:pt x="0" y="65"/>
                    <a:pt x="0" y="79"/>
                    <a:pt x="14" y="187"/>
                  </a:cubicBezTo>
                  <a:cubicBezTo>
                    <a:pt x="68" y="527"/>
                    <a:pt x="163" y="853"/>
                    <a:pt x="272" y="1180"/>
                  </a:cubicBezTo>
                  <a:cubicBezTo>
                    <a:pt x="476" y="1832"/>
                    <a:pt x="761" y="2471"/>
                    <a:pt x="1115" y="3055"/>
                  </a:cubicBezTo>
                  <a:cubicBezTo>
                    <a:pt x="1441" y="3572"/>
                    <a:pt x="1808" y="4075"/>
                    <a:pt x="2189" y="4551"/>
                  </a:cubicBezTo>
                  <a:cubicBezTo>
                    <a:pt x="2284" y="4659"/>
                    <a:pt x="2379" y="4754"/>
                    <a:pt x="2474" y="4850"/>
                  </a:cubicBezTo>
                  <a:cubicBezTo>
                    <a:pt x="3058" y="5420"/>
                    <a:pt x="3752" y="5855"/>
                    <a:pt x="4513" y="6141"/>
                  </a:cubicBezTo>
                  <a:cubicBezTo>
                    <a:pt x="4594" y="6182"/>
                    <a:pt x="4676" y="6222"/>
                    <a:pt x="4757" y="6277"/>
                  </a:cubicBezTo>
                  <a:cubicBezTo>
                    <a:pt x="4907" y="6399"/>
                    <a:pt x="5097" y="6481"/>
                    <a:pt x="5288" y="6481"/>
                  </a:cubicBezTo>
                  <a:cubicBezTo>
                    <a:pt x="5424" y="6481"/>
                    <a:pt x="5546" y="6399"/>
                    <a:pt x="5600" y="6277"/>
                  </a:cubicBezTo>
                  <a:lnTo>
                    <a:pt x="5478" y="6209"/>
                  </a:lnTo>
                  <a:cubicBezTo>
                    <a:pt x="4594" y="5747"/>
                    <a:pt x="3738" y="5230"/>
                    <a:pt x="2923" y="4659"/>
                  </a:cubicBezTo>
                  <a:cubicBezTo>
                    <a:pt x="2759" y="4537"/>
                    <a:pt x="2610" y="4387"/>
                    <a:pt x="2501" y="4211"/>
                  </a:cubicBezTo>
                  <a:cubicBezTo>
                    <a:pt x="2257" y="3830"/>
                    <a:pt x="1985" y="3463"/>
                    <a:pt x="1713" y="3096"/>
                  </a:cubicBezTo>
                  <a:cubicBezTo>
                    <a:pt x="1400" y="2675"/>
                    <a:pt x="1156" y="2199"/>
                    <a:pt x="979" y="1696"/>
                  </a:cubicBezTo>
                  <a:cubicBezTo>
                    <a:pt x="979" y="1655"/>
                    <a:pt x="965" y="1601"/>
                    <a:pt x="938" y="1574"/>
                  </a:cubicBezTo>
                  <a:cubicBezTo>
                    <a:pt x="816" y="1424"/>
                    <a:pt x="734" y="1248"/>
                    <a:pt x="680" y="1057"/>
                  </a:cubicBezTo>
                  <a:cubicBezTo>
                    <a:pt x="598" y="826"/>
                    <a:pt x="530" y="595"/>
                    <a:pt x="449" y="364"/>
                  </a:cubicBezTo>
                  <a:cubicBezTo>
                    <a:pt x="408" y="255"/>
                    <a:pt x="340" y="147"/>
                    <a:pt x="258" y="52"/>
                  </a:cubicBezTo>
                  <a:cubicBezTo>
                    <a:pt x="234" y="19"/>
                    <a:pt x="194" y="1"/>
                    <a:pt x="15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2"/>
            <p:cNvSpPr/>
            <p:nvPr/>
          </p:nvSpPr>
          <p:spPr>
            <a:xfrm>
              <a:off x="4370500" y="3435650"/>
              <a:ext cx="111150" cy="262975"/>
            </a:xfrm>
            <a:custGeom>
              <a:avLst/>
              <a:gdLst/>
              <a:ahLst/>
              <a:cxnLst/>
              <a:rect l="l" t="t" r="r" b="b"/>
              <a:pathLst>
                <a:path w="4446" h="10519" extrusionOk="0">
                  <a:moveTo>
                    <a:pt x="639" y="1"/>
                  </a:moveTo>
                  <a:cubicBezTo>
                    <a:pt x="626" y="28"/>
                    <a:pt x="598" y="55"/>
                    <a:pt x="585" y="82"/>
                  </a:cubicBezTo>
                  <a:cubicBezTo>
                    <a:pt x="449" y="273"/>
                    <a:pt x="340" y="490"/>
                    <a:pt x="259" y="721"/>
                  </a:cubicBezTo>
                  <a:cubicBezTo>
                    <a:pt x="68" y="1333"/>
                    <a:pt x="0" y="1972"/>
                    <a:pt x="55" y="2624"/>
                  </a:cubicBezTo>
                  <a:cubicBezTo>
                    <a:pt x="68" y="2882"/>
                    <a:pt x="109" y="3154"/>
                    <a:pt x="136" y="3412"/>
                  </a:cubicBezTo>
                  <a:cubicBezTo>
                    <a:pt x="177" y="3861"/>
                    <a:pt x="272" y="4296"/>
                    <a:pt x="422" y="4731"/>
                  </a:cubicBezTo>
                  <a:cubicBezTo>
                    <a:pt x="544" y="5098"/>
                    <a:pt x="680" y="5478"/>
                    <a:pt x="816" y="5845"/>
                  </a:cubicBezTo>
                  <a:cubicBezTo>
                    <a:pt x="979" y="6253"/>
                    <a:pt x="1142" y="6661"/>
                    <a:pt x="1319" y="7055"/>
                  </a:cubicBezTo>
                  <a:cubicBezTo>
                    <a:pt x="1604" y="7653"/>
                    <a:pt x="1931" y="8224"/>
                    <a:pt x="2311" y="8781"/>
                  </a:cubicBezTo>
                  <a:cubicBezTo>
                    <a:pt x="2665" y="9284"/>
                    <a:pt x="3099" y="9746"/>
                    <a:pt x="3589" y="10127"/>
                  </a:cubicBezTo>
                  <a:cubicBezTo>
                    <a:pt x="3657" y="10168"/>
                    <a:pt x="3725" y="10236"/>
                    <a:pt x="3779" y="10304"/>
                  </a:cubicBezTo>
                  <a:cubicBezTo>
                    <a:pt x="3820" y="10358"/>
                    <a:pt x="3874" y="10412"/>
                    <a:pt x="3929" y="10453"/>
                  </a:cubicBezTo>
                  <a:cubicBezTo>
                    <a:pt x="3998" y="10493"/>
                    <a:pt x="4075" y="10518"/>
                    <a:pt x="4154" y="10518"/>
                  </a:cubicBezTo>
                  <a:cubicBezTo>
                    <a:pt x="4183" y="10518"/>
                    <a:pt x="4212" y="10515"/>
                    <a:pt x="4241" y="10507"/>
                  </a:cubicBezTo>
                  <a:cubicBezTo>
                    <a:pt x="4336" y="10494"/>
                    <a:pt x="4404" y="10426"/>
                    <a:pt x="4432" y="10344"/>
                  </a:cubicBezTo>
                  <a:cubicBezTo>
                    <a:pt x="4445" y="10249"/>
                    <a:pt x="4391" y="10154"/>
                    <a:pt x="4309" y="10127"/>
                  </a:cubicBezTo>
                  <a:cubicBezTo>
                    <a:pt x="4214" y="10086"/>
                    <a:pt x="4105" y="10059"/>
                    <a:pt x="4010" y="10045"/>
                  </a:cubicBezTo>
                  <a:cubicBezTo>
                    <a:pt x="3929" y="10032"/>
                    <a:pt x="3861" y="9991"/>
                    <a:pt x="3806" y="9937"/>
                  </a:cubicBezTo>
                  <a:cubicBezTo>
                    <a:pt x="3385" y="9529"/>
                    <a:pt x="2991" y="9080"/>
                    <a:pt x="2665" y="8591"/>
                  </a:cubicBezTo>
                  <a:cubicBezTo>
                    <a:pt x="2270" y="8020"/>
                    <a:pt x="1917" y="7408"/>
                    <a:pt x="1604" y="6797"/>
                  </a:cubicBezTo>
                  <a:cubicBezTo>
                    <a:pt x="1210" y="6049"/>
                    <a:pt x="898" y="5261"/>
                    <a:pt x="680" y="4459"/>
                  </a:cubicBezTo>
                  <a:cubicBezTo>
                    <a:pt x="612" y="4241"/>
                    <a:pt x="571" y="4024"/>
                    <a:pt x="503" y="3806"/>
                  </a:cubicBezTo>
                  <a:cubicBezTo>
                    <a:pt x="395" y="3426"/>
                    <a:pt x="327" y="3032"/>
                    <a:pt x="340" y="2624"/>
                  </a:cubicBezTo>
                  <a:cubicBezTo>
                    <a:pt x="354" y="2189"/>
                    <a:pt x="395" y="1740"/>
                    <a:pt x="463" y="1306"/>
                  </a:cubicBezTo>
                  <a:lnTo>
                    <a:pt x="653" y="137"/>
                  </a:lnTo>
                  <a:cubicBezTo>
                    <a:pt x="653" y="82"/>
                    <a:pt x="653" y="41"/>
                    <a:pt x="666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2"/>
            <p:cNvSpPr/>
            <p:nvPr/>
          </p:nvSpPr>
          <p:spPr>
            <a:xfrm>
              <a:off x="4495875" y="3162100"/>
              <a:ext cx="227025" cy="100975"/>
            </a:xfrm>
            <a:custGeom>
              <a:avLst/>
              <a:gdLst/>
              <a:ahLst/>
              <a:cxnLst/>
              <a:rect l="l" t="t" r="r" b="b"/>
              <a:pathLst>
                <a:path w="9081" h="4039" extrusionOk="0">
                  <a:moveTo>
                    <a:pt x="1" y="1"/>
                  </a:moveTo>
                  <a:cubicBezTo>
                    <a:pt x="15" y="69"/>
                    <a:pt x="55" y="123"/>
                    <a:pt x="123" y="178"/>
                  </a:cubicBezTo>
                  <a:cubicBezTo>
                    <a:pt x="218" y="259"/>
                    <a:pt x="341" y="327"/>
                    <a:pt x="477" y="354"/>
                  </a:cubicBezTo>
                  <a:cubicBezTo>
                    <a:pt x="667" y="395"/>
                    <a:pt x="857" y="422"/>
                    <a:pt x="1048" y="436"/>
                  </a:cubicBezTo>
                  <a:cubicBezTo>
                    <a:pt x="1333" y="477"/>
                    <a:pt x="1632" y="490"/>
                    <a:pt x="1931" y="531"/>
                  </a:cubicBezTo>
                  <a:cubicBezTo>
                    <a:pt x="2176" y="558"/>
                    <a:pt x="2407" y="640"/>
                    <a:pt x="2611" y="776"/>
                  </a:cubicBezTo>
                  <a:cubicBezTo>
                    <a:pt x="2651" y="803"/>
                    <a:pt x="2679" y="816"/>
                    <a:pt x="2719" y="816"/>
                  </a:cubicBezTo>
                  <a:lnTo>
                    <a:pt x="3358" y="993"/>
                  </a:lnTo>
                  <a:cubicBezTo>
                    <a:pt x="3725" y="1088"/>
                    <a:pt x="4092" y="1183"/>
                    <a:pt x="4446" y="1292"/>
                  </a:cubicBezTo>
                  <a:cubicBezTo>
                    <a:pt x="4921" y="1442"/>
                    <a:pt x="5343" y="1686"/>
                    <a:pt x="5696" y="2026"/>
                  </a:cubicBezTo>
                  <a:cubicBezTo>
                    <a:pt x="5723" y="2040"/>
                    <a:pt x="5751" y="2067"/>
                    <a:pt x="5778" y="2081"/>
                  </a:cubicBezTo>
                  <a:cubicBezTo>
                    <a:pt x="6240" y="2298"/>
                    <a:pt x="6688" y="2570"/>
                    <a:pt x="7110" y="2869"/>
                  </a:cubicBezTo>
                  <a:cubicBezTo>
                    <a:pt x="7450" y="3100"/>
                    <a:pt x="7776" y="3331"/>
                    <a:pt x="8116" y="3548"/>
                  </a:cubicBezTo>
                  <a:cubicBezTo>
                    <a:pt x="8374" y="3712"/>
                    <a:pt x="8646" y="3848"/>
                    <a:pt x="8904" y="3997"/>
                  </a:cubicBezTo>
                  <a:cubicBezTo>
                    <a:pt x="8939" y="4023"/>
                    <a:pt x="8974" y="4038"/>
                    <a:pt x="9013" y="4038"/>
                  </a:cubicBezTo>
                  <a:cubicBezTo>
                    <a:pt x="9034" y="4038"/>
                    <a:pt x="9057" y="4034"/>
                    <a:pt x="9081" y="4024"/>
                  </a:cubicBezTo>
                  <a:cubicBezTo>
                    <a:pt x="9067" y="4011"/>
                    <a:pt x="9053" y="3983"/>
                    <a:pt x="9040" y="3956"/>
                  </a:cubicBezTo>
                  <a:cubicBezTo>
                    <a:pt x="8999" y="3902"/>
                    <a:pt x="8958" y="3834"/>
                    <a:pt x="8904" y="3793"/>
                  </a:cubicBezTo>
                  <a:cubicBezTo>
                    <a:pt x="8754" y="3616"/>
                    <a:pt x="8591" y="3467"/>
                    <a:pt x="8428" y="3304"/>
                  </a:cubicBezTo>
                  <a:cubicBezTo>
                    <a:pt x="8156" y="3046"/>
                    <a:pt x="7857" y="2815"/>
                    <a:pt x="7531" y="2624"/>
                  </a:cubicBezTo>
                  <a:cubicBezTo>
                    <a:pt x="7001" y="2339"/>
                    <a:pt x="6484" y="2013"/>
                    <a:pt x="5954" y="1714"/>
                  </a:cubicBezTo>
                  <a:cubicBezTo>
                    <a:pt x="5370" y="1374"/>
                    <a:pt x="4758" y="1075"/>
                    <a:pt x="4133" y="844"/>
                  </a:cubicBezTo>
                  <a:cubicBezTo>
                    <a:pt x="3589" y="640"/>
                    <a:pt x="3046" y="490"/>
                    <a:pt x="2488" y="327"/>
                  </a:cubicBezTo>
                  <a:cubicBezTo>
                    <a:pt x="1809" y="137"/>
                    <a:pt x="1116" y="28"/>
                    <a:pt x="42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2"/>
            <p:cNvSpPr/>
            <p:nvPr/>
          </p:nvSpPr>
          <p:spPr>
            <a:xfrm>
              <a:off x="4204000" y="3130175"/>
              <a:ext cx="220900" cy="151575"/>
            </a:xfrm>
            <a:custGeom>
              <a:avLst/>
              <a:gdLst/>
              <a:ahLst/>
              <a:cxnLst/>
              <a:rect l="l" t="t" r="r" b="b"/>
              <a:pathLst>
                <a:path w="8836" h="6063" extrusionOk="0">
                  <a:moveTo>
                    <a:pt x="8726" y="0"/>
                  </a:moveTo>
                  <a:cubicBezTo>
                    <a:pt x="8591" y="0"/>
                    <a:pt x="8468" y="0"/>
                    <a:pt x="8346" y="14"/>
                  </a:cubicBezTo>
                  <a:cubicBezTo>
                    <a:pt x="8060" y="41"/>
                    <a:pt x="7775" y="109"/>
                    <a:pt x="7517" y="204"/>
                  </a:cubicBezTo>
                  <a:cubicBezTo>
                    <a:pt x="7340" y="259"/>
                    <a:pt x="7191" y="326"/>
                    <a:pt x="7027" y="394"/>
                  </a:cubicBezTo>
                  <a:cubicBezTo>
                    <a:pt x="6552" y="571"/>
                    <a:pt x="6090" y="802"/>
                    <a:pt x="5655" y="1074"/>
                  </a:cubicBezTo>
                  <a:cubicBezTo>
                    <a:pt x="5125" y="1414"/>
                    <a:pt x="4622" y="1781"/>
                    <a:pt x="4132" y="2175"/>
                  </a:cubicBezTo>
                  <a:cubicBezTo>
                    <a:pt x="3616" y="2569"/>
                    <a:pt x="3126" y="2963"/>
                    <a:pt x="2583" y="3317"/>
                  </a:cubicBezTo>
                  <a:cubicBezTo>
                    <a:pt x="2556" y="3330"/>
                    <a:pt x="2542" y="3358"/>
                    <a:pt x="2515" y="3385"/>
                  </a:cubicBezTo>
                  <a:cubicBezTo>
                    <a:pt x="2365" y="3507"/>
                    <a:pt x="2216" y="3643"/>
                    <a:pt x="2053" y="3752"/>
                  </a:cubicBezTo>
                  <a:cubicBezTo>
                    <a:pt x="1767" y="3969"/>
                    <a:pt x="1482" y="4159"/>
                    <a:pt x="1210" y="4363"/>
                  </a:cubicBezTo>
                  <a:cubicBezTo>
                    <a:pt x="911" y="4567"/>
                    <a:pt x="653" y="4798"/>
                    <a:pt x="435" y="5070"/>
                  </a:cubicBezTo>
                  <a:cubicBezTo>
                    <a:pt x="218" y="5328"/>
                    <a:pt x="68" y="5627"/>
                    <a:pt x="14" y="5954"/>
                  </a:cubicBezTo>
                  <a:cubicBezTo>
                    <a:pt x="14" y="5994"/>
                    <a:pt x="14" y="6035"/>
                    <a:pt x="0" y="6062"/>
                  </a:cubicBezTo>
                  <a:lnTo>
                    <a:pt x="27" y="6062"/>
                  </a:lnTo>
                  <a:cubicBezTo>
                    <a:pt x="191" y="5926"/>
                    <a:pt x="340" y="5777"/>
                    <a:pt x="503" y="5614"/>
                  </a:cubicBezTo>
                  <a:cubicBezTo>
                    <a:pt x="884" y="5260"/>
                    <a:pt x="1264" y="4893"/>
                    <a:pt x="1645" y="4526"/>
                  </a:cubicBezTo>
                  <a:cubicBezTo>
                    <a:pt x="1740" y="4431"/>
                    <a:pt x="1849" y="4350"/>
                    <a:pt x="1971" y="4268"/>
                  </a:cubicBezTo>
                  <a:cubicBezTo>
                    <a:pt x="2257" y="4078"/>
                    <a:pt x="2542" y="3874"/>
                    <a:pt x="2814" y="3643"/>
                  </a:cubicBezTo>
                  <a:cubicBezTo>
                    <a:pt x="3194" y="3330"/>
                    <a:pt x="3561" y="3004"/>
                    <a:pt x="3928" y="2692"/>
                  </a:cubicBezTo>
                  <a:cubicBezTo>
                    <a:pt x="4309" y="2352"/>
                    <a:pt x="4730" y="2053"/>
                    <a:pt x="5179" y="1808"/>
                  </a:cubicBezTo>
                  <a:cubicBezTo>
                    <a:pt x="5247" y="1767"/>
                    <a:pt x="5315" y="1726"/>
                    <a:pt x="5383" y="1686"/>
                  </a:cubicBezTo>
                  <a:cubicBezTo>
                    <a:pt x="6117" y="1156"/>
                    <a:pt x="6946" y="748"/>
                    <a:pt x="7816" y="490"/>
                  </a:cubicBezTo>
                  <a:cubicBezTo>
                    <a:pt x="8020" y="422"/>
                    <a:pt x="8237" y="354"/>
                    <a:pt x="8441" y="286"/>
                  </a:cubicBezTo>
                  <a:cubicBezTo>
                    <a:pt x="8550" y="245"/>
                    <a:pt x="8658" y="191"/>
                    <a:pt x="8754" y="136"/>
                  </a:cubicBezTo>
                  <a:cubicBezTo>
                    <a:pt x="8794" y="123"/>
                    <a:pt x="8835" y="95"/>
                    <a:pt x="8835" y="27"/>
                  </a:cubicBezTo>
                  <a:cubicBezTo>
                    <a:pt x="8794" y="14"/>
                    <a:pt x="8754" y="0"/>
                    <a:pt x="872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2"/>
            <p:cNvSpPr/>
            <p:nvPr/>
          </p:nvSpPr>
          <p:spPr>
            <a:xfrm>
              <a:off x="4360975" y="3194950"/>
              <a:ext cx="261350" cy="40575"/>
            </a:xfrm>
            <a:custGeom>
              <a:avLst/>
              <a:gdLst/>
              <a:ahLst/>
              <a:cxnLst/>
              <a:rect l="l" t="t" r="r" b="b"/>
              <a:pathLst>
                <a:path w="10454" h="1623" extrusionOk="0">
                  <a:moveTo>
                    <a:pt x="5238" y="1"/>
                  </a:moveTo>
                  <a:cubicBezTo>
                    <a:pt x="4865" y="1"/>
                    <a:pt x="4488" y="21"/>
                    <a:pt x="4119" y="73"/>
                  </a:cubicBezTo>
                  <a:cubicBezTo>
                    <a:pt x="3698" y="114"/>
                    <a:pt x="3290" y="209"/>
                    <a:pt x="2882" y="332"/>
                  </a:cubicBezTo>
                  <a:cubicBezTo>
                    <a:pt x="2475" y="454"/>
                    <a:pt x="2067" y="590"/>
                    <a:pt x="1659" y="753"/>
                  </a:cubicBezTo>
                  <a:cubicBezTo>
                    <a:pt x="1115" y="957"/>
                    <a:pt x="585" y="1229"/>
                    <a:pt x="96" y="1541"/>
                  </a:cubicBezTo>
                  <a:lnTo>
                    <a:pt x="1" y="1609"/>
                  </a:lnTo>
                  <a:cubicBezTo>
                    <a:pt x="42" y="1609"/>
                    <a:pt x="55" y="1623"/>
                    <a:pt x="82" y="1623"/>
                  </a:cubicBezTo>
                  <a:cubicBezTo>
                    <a:pt x="273" y="1623"/>
                    <a:pt x="463" y="1582"/>
                    <a:pt x="653" y="1528"/>
                  </a:cubicBezTo>
                  <a:cubicBezTo>
                    <a:pt x="912" y="1433"/>
                    <a:pt x="1156" y="1310"/>
                    <a:pt x="1401" y="1188"/>
                  </a:cubicBezTo>
                  <a:cubicBezTo>
                    <a:pt x="1659" y="1038"/>
                    <a:pt x="1931" y="916"/>
                    <a:pt x="2203" y="821"/>
                  </a:cubicBezTo>
                  <a:cubicBezTo>
                    <a:pt x="2393" y="767"/>
                    <a:pt x="2597" y="726"/>
                    <a:pt x="2801" y="671"/>
                  </a:cubicBezTo>
                  <a:cubicBezTo>
                    <a:pt x="3168" y="576"/>
                    <a:pt x="3548" y="508"/>
                    <a:pt x="3943" y="468"/>
                  </a:cubicBezTo>
                  <a:cubicBezTo>
                    <a:pt x="4310" y="440"/>
                    <a:pt x="4677" y="413"/>
                    <a:pt x="5044" y="400"/>
                  </a:cubicBezTo>
                  <a:cubicBezTo>
                    <a:pt x="5188" y="396"/>
                    <a:pt x="5333" y="395"/>
                    <a:pt x="5479" y="395"/>
                  </a:cubicBezTo>
                  <a:cubicBezTo>
                    <a:pt x="5950" y="395"/>
                    <a:pt x="6425" y="412"/>
                    <a:pt x="6892" y="454"/>
                  </a:cubicBezTo>
                  <a:cubicBezTo>
                    <a:pt x="7123" y="468"/>
                    <a:pt x="7341" y="495"/>
                    <a:pt x="7572" y="495"/>
                  </a:cubicBezTo>
                  <a:cubicBezTo>
                    <a:pt x="7803" y="495"/>
                    <a:pt x="8007" y="481"/>
                    <a:pt x="8238" y="481"/>
                  </a:cubicBezTo>
                  <a:cubicBezTo>
                    <a:pt x="8303" y="479"/>
                    <a:pt x="8369" y="477"/>
                    <a:pt x="8434" y="477"/>
                  </a:cubicBezTo>
                  <a:cubicBezTo>
                    <a:pt x="9089" y="477"/>
                    <a:pt x="9740" y="601"/>
                    <a:pt x="10358" y="848"/>
                  </a:cubicBezTo>
                  <a:cubicBezTo>
                    <a:pt x="10453" y="753"/>
                    <a:pt x="10453" y="699"/>
                    <a:pt x="10358" y="631"/>
                  </a:cubicBezTo>
                  <a:cubicBezTo>
                    <a:pt x="10317" y="603"/>
                    <a:pt x="10290" y="576"/>
                    <a:pt x="10249" y="563"/>
                  </a:cubicBezTo>
                  <a:cubicBezTo>
                    <a:pt x="10127" y="508"/>
                    <a:pt x="10005" y="468"/>
                    <a:pt x="9882" y="427"/>
                  </a:cubicBezTo>
                  <a:cubicBezTo>
                    <a:pt x="9380" y="277"/>
                    <a:pt x="8863" y="196"/>
                    <a:pt x="8346" y="141"/>
                  </a:cubicBezTo>
                  <a:cubicBezTo>
                    <a:pt x="8102" y="114"/>
                    <a:pt x="7844" y="114"/>
                    <a:pt x="7585" y="101"/>
                  </a:cubicBezTo>
                  <a:cubicBezTo>
                    <a:pt x="6906" y="73"/>
                    <a:pt x="6240" y="33"/>
                    <a:pt x="5560" y="5"/>
                  </a:cubicBezTo>
                  <a:cubicBezTo>
                    <a:pt x="5453" y="2"/>
                    <a:pt x="5346" y="1"/>
                    <a:pt x="523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2"/>
            <p:cNvSpPr/>
            <p:nvPr/>
          </p:nvSpPr>
          <p:spPr>
            <a:xfrm>
              <a:off x="4354200" y="3508100"/>
              <a:ext cx="111800" cy="202475"/>
            </a:xfrm>
            <a:custGeom>
              <a:avLst/>
              <a:gdLst/>
              <a:ahLst/>
              <a:cxnLst/>
              <a:rect l="l" t="t" r="r" b="b"/>
              <a:pathLst>
                <a:path w="4472" h="8099" extrusionOk="0">
                  <a:moveTo>
                    <a:pt x="240" y="0"/>
                  </a:moveTo>
                  <a:cubicBezTo>
                    <a:pt x="184" y="0"/>
                    <a:pt x="127" y="37"/>
                    <a:pt x="109" y="93"/>
                  </a:cubicBezTo>
                  <a:cubicBezTo>
                    <a:pt x="68" y="174"/>
                    <a:pt x="54" y="270"/>
                    <a:pt x="41" y="351"/>
                  </a:cubicBezTo>
                  <a:cubicBezTo>
                    <a:pt x="0" y="759"/>
                    <a:pt x="41" y="1167"/>
                    <a:pt x="163" y="1547"/>
                  </a:cubicBezTo>
                  <a:cubicBezTo>
                    <a:pt x="204" y="1642"/>
                    <a:pt x="245" y="1751"/>
                    <a:pt x="299" y="1846"/>
                  </a:cubicBezTo>
                  <a:cubicBezTo>
                    <a:pt x="326" y="1901"/>
                    <a:pt x="367" y="1955"/>
                    <a:pt x="394" y="2009"/>
                  </a:cubicBezTo>
                  <a:cubicBezTo>
                    <a:pt x="584" y="2417"/>
                    <a:pt x="734" y="2839"/>
                    <a:pt x="870" y="3260"/>
                  </a:cubicBezTo>
                  <a:cubicBezTo>
                    <a:pt x="1033" y="3749"/>
                    <a:pt x="1183" y="4239"/>
                    <a:pt x="1346" y="4728"/>
                  </a:cubicBezTo>
                  <a:cubicBezTo>
                    <a:pt x="1495" y="5176"/>
                    <a:pt x="1699" y="5598"/>
                    <a:pt x="1971" y="5992"/>
                  </a:cubicBezTo>
                  <a:cubicBezTo>
                    <a:pt x="2229" y="6373"/>
                    <a:pt x="2515" y="6740"/>
                    <a:pt x="2841" y="7093"/>
                  </a:cubicBezTo>
                  <a:cubicBezTo>
                    <a:pt x="3126" y="7406"/>
                    <a:pt x="3480" y="7664"/>
                    <a:pt x="3860" y="7854"/>
                  </a:cubicBezTo>
                  <a:cubicBezTo>
                    <a:pt x="4023" y="7936"/>
                    <a:pt x="4200" y="8004"/>
                    <a:pt x="4363" y="8085"/>
                  </a:cubicBezTo>
                  <a:cubicBezTo>
                    <a:pt x="4390" y="8085"/>
                    <a:pt x="4431" y="8099"/>
                    <a:pt x="4458" y="8099"/>
                  </a:cubicBezTo>
                  <a:lnTo>
                    <a:pt x="4472" y="8072"/>
                  </a:lnTo>
                  <a:cubicBezTo>
                    <a:pt x="4458" y="8044"/>
                    <a:pt x="4458" y="8031"/>
                    <a:pt x="4445" y="8004"/>
                  </a:cubicBezTo>
                  <a:cubicBezTo>
                    <a:pt x="4377" y="7922"/>
                    <a:pt x="4295" y="7841"/>
                    <a:pt x="4227" y="7773"/>
                  </a:cubicBezTo>
                  <a:cubicBezTo>
                    <a:pt x="4105" y="7664"/>
                    <a:pt x="3969" y="7569"/>
                    <a:pt x="3847" y="7474"/>
                  </a:cubicBezTo>
                  <a:cubicBezTo>
                    <a:pt x="3412" y="7161"/>
                    <a:pt x="3031" y="6780"/>
                    <a:pt x="2718" y="6345"/>
                  </a:cubicBezTo>
                  <a:cubicBezTo>
                    <a:pt x="2351" y="5856"/>
                    <a:pt x="2039" y="5326"/>
                    <a:pt x="1753" y="4782"/>
                  </a:cubicBezTo>
                  <a:cubicBezTo>
                    <a:pt x="1740" y="4755"/>
                    <a:pt x="1726" y="4714"/>
                    <a:pt x="1726" y="4687"/>
                  </a:cubicBezTo>
                  <a:cubicBezTo>
                    <a:pt x="1617" y="4320"/>
                    <a:pt x="1482" y="3967"/>
                    <a:pt x="1346" y="3613"/>
                  </a:cubicBezTo>
                  <a:cubicBezTo>
                    <a:pt x="1142" y="3070"/>
                    <a:pt x="924" y="2540"/>
                    <a:pt x="734" y="1996"/>
                  </a:cubicBezTo>
                  <a:cubicBezTo>
                    <a:pt x="503" y="1398"/>
                    <a:pt x="381" y="773"/>
                    <a:pt x="367" y="134"/>
                  </a:cubicBezTo>
                  <a:cubicBezTo>
                    <a:pt x="381" y="93"/>
                    <a:pt x="353" y="52"/>
                    <a:pt x="313" y="25"/>
                  </a:cubicBezTo>
                  <a:cubicBezTo>
                    <a:pt x="291" y="8"/>
                    <a:pt x="266" y="0"/>
                    <a:pt x="24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2"/>
            <p:cNvSpPr/>
            <p:nvPr/>
          </p:nvSpPr>
          <p:spPr>
            <a:xfrm>
              <a:off x="4524425" y="3482300"/>
              <a:ext cx="140025" cy="124650"/>
            </a:xfrm>
            <a:custGeom>
              <a:avLst/>
              <a:gdLst/>
              <a:ahLst/>
              <a:cxnLst/>
              <a:rect l="l" t="t" r="r" b="b"/>
              <a:pathLst>
                <a:path w="5601" h="4986" extrusionOk="0">
                  <a:moveTo>
                    <a:pt x="198" y="0"/>
                  </a:moveTo>
                  <a:cubicBezTo>
                    <a:pt x="130" y="0"/>
                    <a:pt x="62" y="17"/>
                    <a:pt x="1" y="51"/>
                  </a:cubicBezTo>
                  <a:cubicBezTo>
                    <a:pt x="1" y="78"/>
                    <a:pt x="14" y="92"/>
                    <a:pt x="14" y="119"/>
                  </a:cubicBezTo>
                  <a:cubicBezTo>
                    <a:pt x="232" y="636"/>
                    <a:pt x="504" y="1125"/>
                    <a:pt x="830" y="1573"/>
                  </a:cubicBezTo>
                  <a:cubicBezTo>
                    <a:pt x="1210" y="2117"/>
                    <a:pt x="1645" y="2634"/>
                    <a:pt x="2067" y="3137"/>
                  </a:cubicBezTo>
                  <a:cubicBezTo>
                    <a:pt x="2121" y="3205"/>
                    <a:pt x="2175" y="3259"/>
                    <a:pt x="2243" y="3313"/>
                  </a:cubicBezTo>
                  <a:cubicBezTo>
                    <a:pt x="2570" y="3626"/>
                    <a:pt x="2937" y="3884"/>
                    <a:pt x="3331" y="4102"/>
                  </a:cubicBezTo>
                  <a:cubicBezTo>
                    <a:pt x="3888" y="4428"/>
                    <a:pt x="4473" y="4700"/>
                    <a:pt x="5071" y="4931"/>
                  </a:cubicBezTo>
                  <a:cubicBezTo>
                    <a:pt x="5152" y="4958"/>
                    <a:pt x="5261" y="4972"/>
                    <a:pt x="5356" y="4985"/>
                  </a:cubicBezTo>
                  <a:cubicBezTo>
                    <a:pt x="5410" y="4985"/>
                    <a:pt x="5465" y="4958"/>
                    <a:pt x="5506" y="4931"/>
                  </a:cubicBezTo>
                  <a:cubicBezTo>
                    <a:pt x="5574" y="4904"/>
                    <a:pt x="5601" y="4822"/>
                    <a:pt x="5560" y="4768"/>
                  </a:cubicBezTo>
                  <a:cubicBezTo>
                    <a:pt x="5533" y="4713"/>
                    <a:pt x="5492" y="4659"/>
                    <a:pt x="5438" y="4618"/>
                  </a:cubicBezTo>
                  <a:cubicBezTo>
                    <a:pt x="5356" y="4564"/>
                    <a:pt x="5261" y="4537"/>
                    <a:pt x="5179" y="4509"/>
                  </a:cubicBezTo>
                  <a:cubicBezTo>
                    <a:pt x="4350" y="4265"/>
                    <a:pt x="3575" y="3857"/>
                    <a:pt x="2923" y="3300"/>
                  </a:cubicBezTo>
                  <a:cubicBezTo>
                    <a:pt x="2488" y="2933"/>
                    <a:pt x="2135" y="2484"/>
                    <a:pt x="1904" y="1981"/>
                  </a:cubicBezTo>
                  <a:cubicBezTo>
                    <a:pt x="1890" y="1940"/>
                    <a:pt x="1849" y="1913"/>
                    <a:pt x="1808" y="1913"/>
                  </a:cubicBezTo>
                  <a:cubicBezTo>
                    <a:pt x="1673" y="1900"/>
                    <a:pt x="1564" y="1832"/>
                    <a:pt x="1469" y="1737"/>
                  </a:cubicBezTo>
                  <a:cubicBezTo>
                    <a:pt x="1374" y="1641"/>
                    <a:pt x="1292" y="1546"/>
                    <a:pt x="1224" y="1438"/>
                  </a:cubicBezTo>
                  <a:cubicBezTo>
                    <a:pt x="1102" y="1234"/>
                    <a:pt x="1007" y="1030"/>
                    <a:pt x="911" y="812"/>
                  </a:cubicBezTo>
                  <a:cubicBezTo>
                    <a:pt x="830" y="622"/>
                    <a:pt x="721" y="432"/>
                    <a:pt x="612" y="255"/>
                  </a:cubicBezTo>
                  <a:cubicBezTo>
                    <a:pt x="558" y="173"/>
                    <a:pt x="476" y="106"/>
                    <a:pt x="395" y="51"/>
                  </a:cubicBezTo>
                  <a:cubicBezTo>
                    <a:pt x="334" y="17"/>
                    <a:pt x="266" y="0"/>
                    <a:pt x="198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2"/>
            <p:cNvSpPr/>
            <p:nvPr/>
          </p:nvSpPr>
          <p:spPr>
            <a:xfrm>
              <a:off x="4250200" y="3302800"/>
              <a:ext cx="122700" cy="190700"/>
            </a:xfrm>
            <a:custGeom>
              <a:avLst/>
              <a:gdLst/>
              <a:ahLst/>
              <a:cxnLst/>
              <a:rect l="l" t="t" r="r" b="b"/>
              <a:pathLst>
                <a:path w="4908" h="7628" extrusionOk="0">
                  <a:moveTo>
                    <a:pt x="4731" y="0"/>
                  </a:moveTo>
                  <a:cubicBezTo>
                    <a:pt x="4687" y="0"/>
                    <a:pt x="4645" y="18"/>
                    <a:pt x="4609" y="54"/>
                  </a:cubicBezTo>
                  <a:cubicBezTo>
                    <a:pt x="4432" y="190"/>
                    <a:pt x="4255" y="326"/>
                    <a:pt x="4078" y="462"/>
                  </a:cubicBezTo>
                  <a:cubicBezTo>
                    <a:pt x="3045" y="1346"/>
                    <a:pt x="2162" y="2406"/>
                    <a:pt x="1469" y="3588"/>
                  </a:cubicBezTo>
                  <a:cubicBezTo>
                    <a:pt x="1346" y="3806"/>
                    <a:pt x="1224" y="4023"/>
                    <a:pt x="1115" y="4254"/>
                  </a:cubicBezTo>
                  <a:cubicBezTo>
                    <a:pt x="939" y="4594"/>
                    <a:pt x="803" y="4920"/>
                    <a:pt x="640" y="5247"/>
                  </a:cubicBezTo>
                  <a:cubicBezTo>
                    <a:pt x="463" y="5587"/>
                    <a:pt x="313" y="5940"/>
                    <a:pt x="177" y="6293"/>
                  </a:cubicBezTo>
                  <a:cubicBezTo>
                    <a:pt x="69" y="6620"/>
                    <a:pt x="1" y="6959"/>
                    <a:pt x="14" y="7313"/>
                  </a:cubicBezTo>
                  <a:cubicBezTo>
                    <a:pt x="14" y="7408"/>
                    <a:pt x="28" y="7517"/>
                    <a:pt x="42" y="7625"/>
                  </a:cubicBezTo>
                  <a:cubicBezTo>
                    <a:pt x="50" y="7627"/>
                    <a:pt x="59" y="7628"/>
                    <a:pt x="68" y="7628"/>
                  </a:cubicBezTo>
                  <a:cubicBezTo>
                    <a:pt x="127" y="7628"/>
                    <a:pt x="183" y="7591"/>
                    <a:pt x="218" y="7544"/>
                  </a:cubicBezTo>
                  <a:cubicBezTo>
                    <a:pt x="273" y="7476"/>
                    <a:pt x="313" y="7394"/>
                    <a:pt x="313" y="7313"/>
                  </a:cubicBezTo>
                  <a:cubicBezTo>
                    <a:pt x="354" y="7014"/>
                    <a:pt x="422" y="6715"/>
                    <a:pt x="531" y="6443"/>
                  </a:cubicBezTo>
                  <a:cubicBezTo>
                    <a:pt x="612" y="6198"/>
                    <a:pt x="694" y="5953"/>
                    <a:pt x="803" y="5709"/>
                  </a:cubicBezTo>
                  <a:cubicBezTo>
                    <a:pt x="1007" y="5233"/>
                    <a:pt x="1224" y="4757"/>
                    <a:pt x="1387" y="4268"/>
                  </a:cubicBezTo>
                  <a:cubicBezTo>
                    <a:pt x="1414" y="4227"/>
                    <a:pt x="1428" y="4200"/>
                    <a:pt x="1455" y="4173"/>
                  </a:cubicBezTo>
                  <a:cubicBezTo>
                    <a:pt x="1591" y="3996"/>
                    <a:pt x="1741" y="3833"/>
                    <a:pt x="1863" y="3643"/>
                  </a:cubicBezTo>
                  <a:cubicBezTo>
                    <a:pt x="2108" y="3289"/>
                    <a:pt x="2352" y="2922"/>
                    <a:pt x="2583" y="2555"/>
                  </a:cubicBezTo>
                  <a:cubicBezTo>
                    <a:pt x="2910" y="2039"/>
                    <a:pt x="3317" y="1577"/>
                    <a:pt x="3793" y="1196"/>
                  </a:cubicBezTo>
                  <a:cubicBezTo>
                    <a:pt x="4024" y="1006"/>
                    <a:pt x="4242" y="816"/>
                    <a:pt x="4473" y="612"/>
                  </a:cubicBezTo>
                  <a:cubicBezTo>
                    <a:pt x="4581" y="517"/>
                    <a:pt x="4677" y="408"/>
                    <a:pt x="4785" y="299"/>
                  </a:cubicBezTo>
                  <a:cubicBezTo>
                    <a:pt x="4812" y="245"/>
                    <a:pt x="4853" y="190"/>
                    <a:pt x="4867" y="136"/>
                  </a:cubicBezTo>
                  <a:cubicBezTo>
                    <a:pt x="4908" y="82"/>
                    <a:pt x="4867" y="14"/>
                    <a:pt x="4799" y="14"/>
                  </a:cubicBezTo>
                  <a:cubicBezTo>
                    <a:pt x="4776" y="5"/>
                    <a:pt x="4754" y="0"/>
                    <a:pt x="473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2"/>
            <p:cNvSpPr/>
            <p:nvPr/>
          </p:nvSpPr>
          <p:spPr>
            <a:xfrm>
              <a:off x="4573700" y="3406100"/>
              <a:ext cx="119650" cy="124050"/>
            </a:xfrm>
            <a:custGeom>
              <a:avLst/>
              <a:gdLst/>
              <a:ahLst/>
              <a:cxnLst/>
              <a:rect l="l" t="t" r="r" b="b"/>
              <a:pathLst>
                <a:path w="4786" h="4962" extrusionOk="0">
                  <a:moveTo>
                    <a:pt x="82" y="0"/>
                  </a:moveTo>
                  <a:cubicBezTo>
                    <a:pt x="28" y="68"/>
                    <a:pt x="1" y="150"/>
                    <a:pt x="14" y="231"/>
                  </a:cubicBezTo>
                  <a:cubicBezTo>
                    <a:pt x="41" y="367"/>
                    <a:pt x="96" y="489"/>
                    <a:pt x="164" y="598"/>
                  </a:cubicBezTo>
                  <a:cubicBezTo>
                    <a:pt x="300" y="829"/>
                    <a:pt x="463" y="1047"/>
                    <a:pt x="653" y="1251"/>
                  </a:cubicBezTo>
                  <a:cubicBezTo>
                    <a:pt x="871" y="1536"/>
                    <a:pt x="1102" y="1808"/>
                    <a:pt x="1333" y="2080"/>
                  </a:cubicBezTo>
                  <a:cubicBezTo>
                    <a:pt x="1401" y="2161"/>
                    <a:pt x="1469" y="2256"/>
                    <a:pt x="1537" y="2324"/>
                  </a:cubicBezTo>
                  <a:cubicBezTo>
                    <a:pt x="2135" y="2950"/>
                    <a:pt x="2733" y="3548"/>
                    <a:pt x="3358" y="4132"/>
                  </a:cubicBezTo>
                  <a:cubicBezTo>
                    <a:pt x="3643" y="4390"/>
                    <a:pt x="3915" y="4649"/>
                    <a:pt x="4214" y="4907"/>
                  </a:cubicBezTo>
                  <a:cubicBezTo>
                    <a:pt x="4228" y="4948"/>
                    <a:pt x="4269" y="4961"/>
                    <a:pt x="4309" y="4961"/>
                  </a:cubicBezTo>
                  <a:cubicBezTo>
                    <a:pt x="4391" y="4961"/>
                    <a:pt x="4486" y="4961"/>
                    <a:pt x="4568" y="4948"/>
                  </a:cubicBezTo>
                  <a:cubicBezTo>
                    <a:pt x="4649" y="4948"/>
                    <a:pt x="4731" y="4907"/>
                    <a:pt x="4785" y="4839"/>
                  </a:cubicBezTo>
                  <a:cubicBezTo>
                    <a:pt x="4758" y="4812"/>
                    <a:pt x="4731" y="4785"/>
                    <a:pt x="4690" y="4757"/>
                  </a:cubicBezTo>
                  <a:cubicBezTo>
                    <a:pt x="4418" y="4499"/>
                    <a:pt x="4160" y="4241"/>
                    <a:pt x="3888" y="4010"/>
                  </a:cubicBezTo>
                  <a:cubicBezTo>
                    <a:pt x="3249" y="3493"/>
                    <a:pt x="2678" y="2922"/>
                    <a:pt x="2162" y="2297"/>
                  </a:cubicBezTo>
                  <a:cubicBezTo>
                    <a:pt x="1890" y="1957"/>
                    <a:pt x="1604" y="1618"/>
                    <a:pt x="1333" y="1278"/>
                  </a:cubicBezTo>
                  <a:cubicBezTo>
                    <a:pt x="1034" y="884"/>
                    <a:pt x="694" y="517"/>
                    <a:pt x="313" y="190"/>
                  </a:cubicBezTo>
                  <a:cubicBezTo>
                    <a:pt x="245" y="122"/>
                    <a:pt x="164" y="68"/>
                    <a:pt x="8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2"/>
            <p:cNvSpPr/>
            <p:nvPr/>
          </p:nvSpPr>
          <p:spPr>
            <a:xfrm>
              <a:off x="4406175" y="3473925"/>
              <a:ext cx="50325" cy="124525"/>
            </a:xfrm>
            <a:custGeom>
              <a:avLst/>
              <a:gdLst/>
              <a:ahLst/>
              <a:cxnLst/>
              <a:rect l="l" t="t" r="r" b="b"/>
              <a:pathLst>
                <a:path w="2013" h="4981" extrusionOk="0">
                  <a:moveTo>
                    <a:pt x="389" y="0"/>
                  </a:moveTo>
                  <a:cubicBezTo>
                    <a:pt x="370" y="0"/>
                    <a:pt x="349" y="11"/>
                    <a:pt x="327" y="33"/>
                  </a:cubicBezTo>
                  <a:cubicBezTo>
                    <a:pt x="286" y="74"/>
                    <a:pt x="259" y="114"/>
                    <a:pt x="232" y="169"/>
                  </a:cubicBezTo>
                  <a:cubicBezTo>
                    <a:pt x="96" y="427"/>
                    <a:pt x="14" y="712"/>
                    <a:pt x="14" y="998"/>
                  </a:cubicBezTo>
                  <a:cubicBezTo>
                    <a:pt x="1" y="1147"/>
                    <a:pt x="28" y="1310"/>
                    <a:pt x="96" y="1446"/>
                  </a:cubicBezTo>
                  <a:cubicBezTo>
                    <a:pt x="123" y="1487"/>
                    <a:pt x="137" y="1541"/>
                    <a:pt x="150" y="1582"/>
                  </a:cubicBezTo>
                  <a:cubicBezTo>
                    <a:pt x="218" y="1976"/>
                    <a:pt x="313" y="2371"/>
                    <a:pt x="422" y="2751"/>
                  </a:cubicBezTo>
                  <a:cubicBezTo>
                    <a:pt x="667" y="3499"/>
                    <a:pt x="1020" y="4219"/>
                    <a:pt x="1482" y="4858"/>
                  </a:cubicBezTo>
                  <a:cubicBezTo>
                    <a:pt x="1509" y="4899"/>
                    <a:pt x="1550" y="4940"/>
                    <a:pt x="1577" y="4980"/>
                  </a:cubicBezTo>
                  <a:cubicBezTo>
                    <a:pt x="1700" y="4967"/>
                    <a:pt x="1808" y="4912"/>
                    <a:pt x="1890" y="4831"/>
                  </a:cubicBezTo>
                  <a:cubicBezTo>
                    <a:pt x="2012" y="4749"/>
                    <a:pt x="1999" y="4586"/>
                    <a:pt x="1876" y="4518"/>
                  </a:cubicBezTo>
                  <a:cubicBezTo>
                    <a:pt x="1849" y="4491"/>
                    <a:pt x="1836" y="4464"/>
                    <a:pt x="1822" y="4423"/>
                  </a:cubicBezTo>
                  <a:cubicBezTo>
                    <a:pt x="1795" y="4178"/>
                    <a:pt x="1768" y="3934"/>
                    <a:pt x="1713" y="3689"/>
                  </a:cubicBezTo>
                  <a:cubicBezTo>
                    <a:pt x="1605" y="3227"/>
                    <a:pt x="1496" y="2778"/>
                    <a:pt x="1387" y="2316"/>
                  </a:cubicBezTo>
                  <a:lnTo>
                    <a:pt x="1265" y="1773"/>
                  </a:lnTo>
                  <a:lnTo>
                    <a:pt x="1142" y="1773"/>
                  </a:lnTo>
                  <a:cubicBezTo>
                    <a:pt x="1135" y="1772"/>
                    <a:pt x="1127" y="1771"/>
                    <a:pt x="1119" y="1771"/>
                  </a:cubicBezTo>
                  <a:cubicBezTo>
                    <a:pt x="1010" y="1771"/>
                    <a:pt x="938" y="1861"/>
                    <a:pt x="938" y="1963"/>
                  </a:cubicBezTo>
                  <a:cubicBezTo>
                    <a:pt x="938" y="2031"/>
                    <a:pt x="952" y="2112"/>
                    <a:pt x="966" y="2180"/>
                  </a:cubicBezTo>
                  <a:cubicBezTo>
                    <a:pt x="993" y="2289"/>
                    <a:pt x="1034" y="2384"/>
                    <a:pt x="1074" y="2493"/>
                  </a:cubicBezTo>
                  <a:cubicBezTo>
                    <a:pt x="1156" y="2710"/>
                    <a:pt x="1251" y="2928"/>
                    <a:pt x="1333" y="3159"/>
                  </a:cubicBezTo>
                  <a:cubicBezTo>
                    <a:pt x="1360" y="3254"/>
                    <a:pt x="1387" y="3349"/>
                    <a:pt x="1387" y="3458"/>
                  </a:cubicBezTo>
                  <a:cubicBezTo>
                    <a:pt x="1387" y="3608"/>
                    <a:pt x="1333" y="3662"/>
                    <a:pt x="1183" y="3689"/>
                  </a:cubicBezTo>
                  <a:lnTo>
                    <a:pt x="1129" y="3689"/>
                  </a:lnTo>
                  <a:cubicBezTo>
                    <a:pt x="1034" y="3689"/>
                    <a:pt x="1034" y="3689"/>
                    <a:pt x="1006" y="3608"/>
                  </a:cubicBezTo>
                  <a:cubicBezTo>
                    <a:pt x="857" y="3227"/>
                    <a:pt x="735" y="2833"/>
                    <a:pt x="639" y="2439"/>
                  </a:cubicBezTo>
                  <a:cubicBezTo>
                    <a:pt x="517" y="1936"/>
                    <a:pt x="463" y="1419"/>
                    <a:pt x="449" y="916"/>
                  </a:cubicBezTo>
                  <a:cubicBezTo>
                    <a:pt x="449" y="699"/>
                    <a:pt x="476" y="481"/>
                    <a:pt x="476" y="277"/>
                  </a:cubicBezTo>
                  <a:cubicBezTo>
                    <a:pt x="476" y="209"/>
                    <a:pt x="476" y="141"/>
                    <a:pt x="449" y="74"/>
                  </a:cubicBezTo>
                  <a:cubicBezTo>
                    <a:pt x="441" y="25"/>
                    <a:pt x="418" y="0"/>
                    <a:pt x="3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2"/>
            <p:cNvSpPr/>
            <p:nvPr/>
          </p:nvSpPr>
          <p:spPr>
            <a:xfrm>
              <a:off x="4523400" y="3568600"/>
              <a:ext cx="101300" cy="68375"/>
            </a:xfrm>
            <a:custGeom>
              <a:avLst/>
              <a:gdLst/>
              <a:ahLst/>
              <a:cxnLst/>
              <a:rect l="l" t="t" r="r" b="b"/>
              <a:pathLst>
                <a:path w="4052" h="2735" extrusionOk="0">
                  <a:moveTo>
                    <a:pt x="395" y="1"/>
                  </a:moveTo>
                  <a:cubicBezTo>
                    <a:pt x="341" y="1"/>
                    <a:pt x="286" y="18"/>
                    <a:pt x="246" y="52"/>
                  </a:cubicBezTo>
                  <a:cubicBezTo>
                    <a:pt x="178" y="106"/>
                    <a:pt x="123" y="188"/>
                    <a:pt x="96" y="283"/>
                  </a:cubicBezTo>
                  <a:cubicBezTo>
                    <a:pt x="1" y="554"/>
                    <a:pt x="96" y="854"/>
                    <a:pt x="341" y="1017"/>
                  </a:cubicBezTo>
                  <a:cubicBezTo>
                    <a:pt x="653" y="1234"/>
                    <a:pt x="952" y="1452"/>
                    <a:pt x="1265" y="1642"/>
                  </a:cubicBezTo>
                  <a:cubicBezTo>
                    <a:pt x="1958" y="2090"/>
                    <a:pt x="2706" y="2444"/>
                    <a:pt x="3481" y="2688"/>
                  </a:cubicBezTo>
                  <a:cubicBezTo>
                    <a:pt x="3572" y="2719"/>
                    <a:pt x="3672" y="2734"/>
                    <a:pt x="3767" y="2734"/>
                  </a:cubicBezTo>
                  <a:cubicBezTo>
                    <a:pt x="3799" y="2734"/>
                    <a:pt x="3831" y="2733"/>
                    <a:pt x="3861" y="2729"/>
                  </a:cubicBezTo>
                  <a:cubicBezTo>
                    <a:pt x="3929" y="2716"/>
                    <a:pt x="3983" y="2702"/>
                    <a:pt x="4051" y="2675"/>
                  </a:cubicBezTo>
                  <a:cubicBezTo>
                    <a:pt x="3997" y="2621"/>
                    <a:pt x="3970" y="2593"/>
                    <a:pt x="3943" y="2566"/>
                  </a:cubicBezTo>
                  <a:cubicBezTo>
                    <a:pt x="3684" y="2349"/>
                    <a:pt x="3413" y="2158"/>
                    <a:pt x="3114" y="2009"/>
                  </a:cubicBezTo>
                  <a:cubicBezTo>
                    <a:pt x="2774" y="1846"/>
                    <a:pt x="2407" y="1669"/>
                    <a:pt x="2067" y="1492"/>
                  </a:cubicBezTo>
                  <a:cubicBezTo>
                    <a:pt x="1727" y="1329"/>
                    <a:pt x="1428" y="1125"/>
                    <a:pt x="1156" y="881"/>
                  </a:cubicBezTo>
                  <a:cubicBezTo>
                    <a:pt x="966" y="718"/>
                    <a:pt x="803" y="514"/>
                    <a:pt x="708" y="283"/>
                  </a:cubicBezTo>
                  <a:cubicBezTo>
                    <a:pt x="681" y="188"/>
                    <a:pt x="626" y="106"/>
                    <a:pt x="545" y="52"/>
                  </a:cubicBezTo>
                  <a:cubicBezTo>
                    <a:pt x="504" y="18"/>
                    <a:pt x="449" y="1"/>
                    <a:pt x="39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2"/>
            <p:cNvSpPr/>
            <p:nvPr/>
          </p:nvSpPr>
          <p:spPr>
            <a:xfrm>
              <a:off x="4244425" y="2961275"/>
              <a:ext cx="172650" cy="79900"/>
            </a:xfrm>
            <a:custGeom>
              <a:avLst/>
              <a:gdLst/>
              <a:ahLst/>
              <a:cxnLst/>
              <a:rect l="l" t="t" r="r" b="b"/>
              <a:pathLst>
                <a:path w="6906" h="3196" extrusionOk="0">
                  <a:moveTo>
                    <a:pt x="6152" y="0"/>
                  </a:moveTo>
                  <a:cubicBezTo>
                    <a:pt x="5781" y="0"/>
                    <a:pt x="5416" y="52"/>
                    <a:pt x="5057" y="150"/>
                  </a:cubicBezTo>
                  <a:cubicBezTo>
                    <a:pt x="4921" y="191"/>
                    <a:pt x="4772" y="218"/>
                    <a:pt x="4636" y="273"/>
                  </a:cubicBezTo>
                  <a:cubicBezTo>
                    <a:pt x="4309" y="382"/>
                    <a:pt x="3997" y="517"/>
                    <a:pt x="3698" y="667"/>
                  </a:cubicBezTo>
                  <a:cubicBezTo>
                    <a:pt x="3249" y="898"/>
                    <a:pt x="2787" y="1115"/>
                    <a:pt x="2311" y="1306"/>
                  </a:cubicBezTo>
                  <a:cubicBezTo>
                    <a:pt x="2298" y="1306"/>
                    <a:pt x="2271" y="1319"/>
                    <a:pt x="2257" y="1333"/>
                  </a:cubicBezTo>
                  <a:cubicBezTo>
                    <a:pt x="2026" y="1510"/>
                    <a:pt x="1781" y="1673"/>
                    <a:pt x="1537" y="1809"/>
                  </a:cubicBezTo>
                  <a:cubicBezTo>
                    <a:pt x="1224" y="1985"/>
                    <a:pt x="939" y="2176"/>
                    <a:pt x="653" y="2380"/>
                  </a:cubicBezTo>
                  <a:cubicBezTo>
                    <a:pt x="422" y="2556"/>
                    <a:pt x="232" y="2760"/>
                    <a:pt x="82" y="3005"/>
                  </a:cubicBezTo>
                  <a:cubicBezTo>
                    <a:pt x="55" y="3059"/>
                    <a:pt x="28" y="3127"/>
                    <a:pt x="1" y="3182"/>
                  </a:cubicBezTo>
                  <a:lnTo>
                    <a:pt x="14" y="3195"/>
                  </a:lnTo>
                  <a:cubicBezTo>
                    <a:pt x="109" y="3154"/>
                    <a:pt x="205" y="3114"/>
                    <a:pt x="300" y="3059"/>
                  </a:cubicBezTo>
                  <a:cubicBezTo>
                    <a:pt x="748" y="2801"/>
                    <a:pt x="1170" y="2529"/>
                    <a:pt x="1591" y="2216"/>
                  </a:cubicBezTo>
                  <a:cubicBezTo>
                    <a:pt x="1849" y="2026"/>
                    <a:pt x="2108" y="1863"/>
                    <a:pt x="2393" y="1714"/>
                  </a:cubicBezTo>
                  <a:cubicBezTo>
                    <a:pt x="2841" y="1469"/>
                    <a:pt x="3331" y="1279"/>
                    <a:pt x="3807" y="1075"/>
                  </a:cubicBezTo>
                  <a:lnTo>
                    <a:pt x="4146" y="939"/>
                  </a:lnTo>
                  <a:cubicBezTo>
                    <a:pt x="4962" y="653"/>
                    <a:pt x="5777" y="327"/>
                    <a:pt x="6634" y="273"/>
                  </a:cubicBezTo>
                  <a:cubicBezTo>
                    <a:pt x="6906" y="246"/>
                    <a:pt x="6865" y="69"/>
                    <a:pt x="6729" y="42"/>
                  </a:cubicBezTo>
                  <a:cubicBezTo>
                    <a:pt x="6535" y="14"/>
                    <a:pt x="6343" y="0"/>
                    <a:pt x="615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2"/>
            <p:cNvSpPr/>
            <p:nvPr/>
          </p:nvSpPr>
          <p:spPr>
            <a:xfrm>
              <a:off x="4369825" y="3020075"/>
              <a:ext cx="148525" cy="24825"/>
            </a:xfrm>
            <a:custGeom>
              <a:avLst/>
              <a:gdLst/>
              <a:ahLst/>
              <a:cxnLst/>
              <a:rect l="l" t="t" r="r" b="b"/>
              <a:pathLst>
                <a:path w="5941" h="993" extrusionOk="0">
                  <a:moveTo>
                    <a:pt x="4323" y="0"/>
                  </a:moveTo>
                  <a:cubicBezTo>
                    <a:pt x="3752" y="14"/>
                    <a:pt x="3194" y="82"/>
                    <a:pt x="2637" y="163"/>
                  </a:cubicBezTo>
                  <a:cubicBezTo>
                    <a:pt x="1944" y="286"/>
                    <a:pt x="1264" y="449"/>
                    <a:pt x="585" y="612"/>
                  </a:cubicBezTo>
                  <a:cubicBezTo>
                    <a:pt x="476" y="639"/>
                    <a:pt x="354" y="666"/>
                    <a:pt x="245" y="707"/>
                  </a:cubicBezTo>
                  <a:cubicBezTo>
                    <a:pt x="191" y="734"/>
                    <a:pt x="136" y="748"/>
                    <a:pt x="95" y="775"/>
                  </a:cubicBezTo>
                  <a:cubicBezTo>
                    <a:pt x="55" y="802"/>
                    <a:pt x="0" y="830"/>
                    <a:pt x="0" y="884"/>
                  </a:cubicBezTo>
                  <a:cubicBezTo>
                    <a:pt x="14" y="938"/>
                    <a:pt x="82" y="952"/>
                    <a:pt x="123" y="965"/>
                  </a:cubicBezTo>
                  <a:cubicBezTo>
                    <a:pt x="136" y="965"/>
                    <a:pt x="150" y="979"/>
                    <a:pt x="177" y="979"/>
                  </a:cubicBezTo>
                  <a:cubicBezTo>
                    <a:pt x="249" y="988"/>
                    <a:pt x="322" y="993"/>
                    <a:pt x="394" y="993"/>
                  </a:cubicBezTo>
                  <a:cubicBezTo>
                    <a:pt x="539" y="993"/>
                    <a:pt x="684" y="974"/>
                    <a:pt x="829" y="938"/>
                  </a:cubicBezTo>
                  <a:cubicBezTo>
                    <a:pt x="1088" y="870"/>
                    <a:pt x="1346" y="802"/>
                    <a:pt x="1604" y="748"/>
                  </a:cubicBezTo>
                  <a:cubicBezTo>
                    <a:pt x="2379" y="585"/>
                    <a:pt x="3167" y="490"/>
                    <a:pt x="3956" y="463"/>
                  </a:cubicBezTo>
                  <a:cubicBezTo>
                    <a:pt x="4418" y="449"/>
                    <a:pt x="4893" y="449"/>
                    <a:pt x="5356" y="449"/>
                  </a:cubicBezTo>
                  <a:lnTo>
                    <a:pt x="5655" y="449"/>
                  </a:lnTo>
                  <a:cubicBezTo>
                    <a:pt x="5750" y="449"/>
                    <a:pt x="5859" y="422"/>
                    <a:pt x="5940" y="367"/>
                  </a:cubicBezTo>
                  <a:cubicBezTo>
                    <a:pt x="5886" y="299"/>
                    <a:pt x="5818" y="245"/>
                    <a:pt x="5736" y="231"/>
                  </a:cubicBezTo>
                  <a:cubicBezTo>
                    <a:pt x="5274" y="82"/>
                    <a:pt x="4798" y="0"/>
                    <a:pt x="432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2"/>
            <p:cNvSpPr/>
            <p:nvPr/>
          </p:nvSpPr>
          <p:spPr>
            <a:xfrm>
              <a:off x="4433700" y="2956175"/>
              <a:ext cx="162450" cy="27925"/>
            </a:xfrm>
            <a:custGeom>
              <a:avLst/>
              <a:gdLst/>
              <a:ahLst/>
              <a:cxnLst/>
              <a:rect l="l" t="t" r="r" b="b"/>
              <a:pathLst>
                <a:path w="6498" h="1117" extrusionOk="0">
                  <a:moveTo>
                    <a:pt x="1417" y="0"/>
                  </a:moveTo>
                  <a:cubicBezTo>
                    <a:pt x="1176" y="0"/>
                    <a:pt x="935" y="14"/>
                    <a:pt x="694" y="42"/>
                  </a:cubicBezTo>
                  <a:cubicBezTo>
                    <a:pt x="490" y="69"/>
                    <a:pt x="286" y="137"/>
                    <a:pt x="96" y="246"/>
                  </a:cubicBezTo>
                  <a:cubicBezTo>
                    <a:pt x="55" y="273"/>
                    <a:pt x="28" y="300"/>
                    <a:pt x="1" y="327"/>
                  </a:cubicBezTo>
                  <a:cubicBezTo>
                    <a:pt x="46" y="372"/>
                    <a:pt x="91" y="399"/>
                    <a:pt x="143" y="399"/>
                  </a:cubicBezTo>
                  <a:cubicBezTo>
                    <a:pt x="154" y="399"/>
                    <a:pt x="166" y="398"/>
                    <a:pt x="177" y="395"/>
                  </a:cubicBezTo>
                  <a:cubicBezTo>
                    <a:pt x="295" y="395"/>
                    <a:pt x="419" y="401"/>
                    <a:pt x="541" y="401"/>
                  </a:cubicBezTo>
                  <a:cubicBezTo>
                    <a:pt x="602" y="401"/>
                    <a:pt x="662" y="400"/>
                    <a:pt x="721" y="395"/>
                  </a:cubicBezTo>
                  <a:cubicBezTo>
                    <a:pt x="993" y="382"/>
                    <a:pt x="1278" y="368"/>
                    <a:pt x="1564" y="354"/>
                  </a:cubicBezTo>
                  <a:cubicBezTo>
                    <a:pt x="1611" y="348"/>
                    <a:pt x="1659" y="344"/>
                    <a:pt x="1708" y="344"/>
                  </a:cubicBezTo>
                  <a:cubicBezTo>
                    <a:pt x="1757" y="344"/>
                    <a:pt x="1808" y="348"/>
                    <a:pt x="1863" y="354"/>
                  </a:cubicBezTo>
                  <a:cubicBezTo>
                    <a:pt x="2542" y="450"/>
                    <a:pt x="3222" y="545"/>
                    <a:pt x="3888" y="640"/>
                  </a:cubicBezTo>
                  <a:cubicBezTo>
                    <a:pt x="4568" y="735"/>
                    <a:pt x="5247" y="885"/>
                    <a:pt x="5913" y="1075"/>
                  </a:cubicBezTo>
                  <a:cubicBezTo>
                    <a:pt x="6019" y="1101"/>
                    <a:pt x="6130" y="1116"/>
                    <a:pt x="6243" y="1116"/>
                  </a:cubicBezTo>
                  <a:cubicBezTo>
                    <a:pt x="6305" y="1116"/>
                    <a:pt x="6367" y="1112"/>
                    <a:pt x="6430" y="1102"/>
                  </a:cubicBezTo>
                  <a:cubicBezTo>
                    <a:pt x="6457" y="1102"/>
                    <a:pt x="6498" y="1088"/>
                    <a:pt x="6498" y="1048"/>
                  </a:cubicBezTo>
                  <a:cubicBezTo>
                    <a:pt x="6498" y="1007"/>
                    <a:pt x="6484" y="980"/>
                    <a:pt x="6457" y="966"/>
                  </a:cubicBezTo>
                  <a:cubicBezTo>
                    <a:pt x="6389" y="912"/>
                    <a:pt x="6307" y="871"/>
                    <a:pt x="6226" y="844"/>
                  </a:cubicBezTo>
                  <a:cubicBezTo>
                    <a:pt x="5872" y="681"/>
                    <a:pt x="5505" y="558"/>
                    <a:pt x="5138" y="463"/>
                  </a:cubicBezTo>
                  <a:cubicBezTo>
                    <a:pt x="5016" y="436"/>
                    <a:pt x="4907" y="422"/>
                    <a:pt x="4799" y="409"/>
                  </a:cubicBezTo>
                  <a:cubicBezTo>
                    <a:pt x="4554" y="382"/>
                    <a:pt x="4296" y="382"/>
                    <a:pt x="4065" y="341"/>
                  </a:cubicBezTo>
                  <a:cubicBezTo>
                    <a:pt x="3535" y="273"/>
                    <a:pt x="3004" y="178"/>
                    <a:pt x="2488" y="96"/>
                  </a:cubicBezTo>
                  <a:cubicBezTo>
                    <a:pt x="2131" y="31"/>
                    <a:pt x="1774" y="0"/>
                    <a:pt x="141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2"/>
            <p:cNvSpPr/>
            <p:nvPr/>
          </p:nvSpPr>
          <p:spPr>
            <a:xfrm>
              <a:off x="4263450" y="3457050"/>
              <a:ext cx="34025" cy="131875"/>
            </a:xfrm>
            <a:custGeom>
              <a:avLst/>
              <a:gdLst/>
              <a:ahLst/>
              <a:cxnLst/>
              <a:rect l="l" t="t" r="r" b="b"/>
              <a:pathLst>
                <a:path w="1361" h="5275" extrusionOk="0">
                  <a:moveTo>
                    <a:pt x="1333" y="1"/>
                  </a:moveTo>
                  <a:cubicBezTo>
                    <a:pt x="1306" y="42"/>
                    <a:pt x="1279" y="96"/>
                    <a:pt x="1251" y="150"/>
                  </a:cubicBezTo>
                  <a:cubicBezTo>
                    <a:pt x="1129" y="382"/>
                    <a:pt x="1020" y="626"/>
                    <a:pt x="939" y="884"/>
                  </a:cubicBezTo>
                  <a:cubicBezTo>
                    <a:pt x="830" y="1197"/>
                    <a:pt x="721" y="1523"/>
                    <a:pt x="599" y="1850"/>
                  </a:cubicBezTo>
                  <a:cubicBezTo>
                    <a:pt x="504" y="2135"/>
                    <a:pt x="354" y="2407"/>
                    <a:pt x="178" y="2651"/>
                  </a:cubicBezTo>
                  <a:cubicBezTo>
                    <a:pt x="69" y="2787"/>
                    <a:pt x="14" y="2937"/>
                    <a:pt x="1" y="3100"/>
                  </a:cubicBezTo>
                  <a:cubicBezTo>
                    <a:pt x="1" y="3154"/>
                    <a:pt x="1" y="3209"/>
                    <a:pt x="1" y="3250"/>
                  </a:cubicBezTo>
                  <a:cubicBezTo>
                    <a:pt x="1" y="3290"/>
                    <a:pt x="14" y="3345"/>
                    <a:pt x="28" y="3385"/>
                  </a:cubicBezTo>
                  <a:cubicBezTo>
                    <a:pt x="36" y="3418"/>
                    <a:pt x="54" y="3436"/>
                    <a:pt x="77" y="3436"/>
                  </a:cubicBezTo>
                  <a:cubicBezTo>
                    <a:pt x="91" y="3436"/>
                    <a:pt x="107" y="3429"/>
                    <a:pt x="123" y="3413"/>
                  </a:cubicBezTo>
                  <a:cubicBezTo>
                    <a:pt x="164" y="3372"/>
                    <a:pt x="191" y="3331"/>
                    <a:pt x="232" y="3290"/>
                  </a:cubicBezTo>
                  <a:cubicBezTo>
                    <a:pt x="368" y="3073"/>
                    <a:pt x="449" y="2828"/>
                    <a:pt x="504" y="2570"/>
                  </a:cubicBezTo>
                  <a:cubicBezTo>
                    <a:pt x="504" y="2543"/>
                    <a:pt x="517" y="2516"/>
                    <a:pt x="517" y="2475"/>
                  </a:cubicBezTo>
                  <a:cubicBezTo>
                    <a:pt x="613" y="2502"/>
                    <a:pt x="680" y="2570"/>
                    <a:pt x="694" y="2665"/>
                  </a:cubicBezTo>
                  <a:cubicBezTo>
                    <a:pt x="735" y="2828"/>
                    <a:pt x="735" y="2991"/>
                    <a:pt x="694" y="3154"/>
                  </a:cubicBezTo>
                  <a:cubicBezTo>
                    <a:pt x="640" y="3467"/>
                    <a:pt x="572" y="3780"/>
                    <a:pt x="517" y="4079"/>
                  </a:cubicBezTo>
                  <a:cubicBezTo>
                    <a:pt x="449" y="4337"/>
                    <a:pt x="436" y="4609"/>
                    <a:pt x="449" y="4867"/>
                  </a:cubicBezTo>
                  <a:cubicBezTo>
                    <a:pt x="449" y="5016"/>
                    <a:pt x="490" y="5152"/>
                    <a:pt x="558" y="5275"/>
                  </a:cubicBezTo>
                  <a:cubicBezTo>
                    <a:pt x="667" y="5193"/>
                    <a:pt x="735" y="5084"/>
                    <a:pt x="762" y="4962"/>
                  </a:cubicBezTo>
                  <a:cubicBezTo>
                    <a:pt x="816" y="4799"/>
                    <a:pt x="844" y="4636"/>
                    <a:pt x="871" y="4459"/>
                  </a:cubicBezTo>
                  <a:cubicBezTo>
                    <a:pt x="898" y="4106"/>
                    <a:pt x="912" y="3739"/>
                    <a:pt x="952" y="3385"/>
                  </a:cubicBezTo>
                  <a:cubicBezTo>
                    <a:pt x="1047" y="2529"/>
                    <a:pt x="1156" y="1686"/>
                    <a:pt x="1251" y="844"/>
                  </a:cubicBezTo>
                  <a:cubicBezTo>
                    <a:pt x="1292" y="558"/>
                    <a:pt x="1319" y="286"/>
                    <a:pt x="136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2"/>
            <p:cNvSpPr/>
            <p:nvPr/>
          </p:nvSpPr>
          <p:spPr>
            <a:xfrm>
              <a:off x="4452400" y="3602225"/>
              <a:ext cx="85300" cy="82000"/>
            </a:xfrm>
            <a:custGeom>
              <a:avLst/>
              <a:gdLst/>
              <a:ahLst/>
              <a:cxnLst/>
              <a:rect l="l" t="t" r="r" b="b"/>
              <a:pathLst>
                <a:path w="3412" h="3280" extrusionOk="0">
                  <a:moveTo>
                    <a:pt x="251" y="1"/>
                  </a:moveTo>
                  <a:cubicBezTo>
                    <a:pt x="185" y="1"/>
                    <a:pt x="124" y="41"/>
                    <a:pt x="95" y="107"/>
                  </a:cubicBezTo>
                  <a:cubicBezTo>
                    <a:pt x="55" y="161"/>
                    <a:pt x="41" y="229"/>
                    <a:pt x="14" y="297"/>
                  </a:cubicBezTo>
                  <a:cubicBezTo>
                    <a:pt x="0" y="338"/>
                    <a:pt x="14" y="378"/>
                    <a:pt x="41" y="419"/>
                  </a:cubicBezTo>
                  <a:cubicBezTo>
                    <a:pt x="218" y="650"/>
                    <a:pt x="381" y="881"/>
                    <a:pt x="530" y="1112"/>
                  </a:cubicBezTo>
                  <a:cubicBezTo>
                    <a:pt x="789" y="1493"/>
                    <a:pt x="1047" y="1846"/>
                    <a:pt x="1332" y="2200"/>
                  </a:cubicBezTo>
                  <a:cubicBezTo>
                    <a:pt x="1726" y="2676"/>
                    <a:pt x="2256" y="3042"/>
                    <a:pt x="2841" y="3246"/>
                  </a:cubicBezTo>
                  <a:cubicBezTo>
                    <a:pt x="2920" y="3269"/>
                    <a:pt x="3000" y="3280"/>
                    <a:pt x="3079" y="3280"/>
                  </a:cubicBezTo>
                  <a:cubicBezTo>
                    <a:pt x="3190" y="3280"/>
                    <a:pt x="3301" y="3259"/>
                    <a:pt x="3412" y="3219"/>
                  </a:cubicBezTo>
                  <a:lnTo>
                    <a:pt x="3412" y="3192"/>
                  </a:lnTo>
                  <a:cubicBezTo>
                    <a:pt x="3371" y="3178"/>
                    <a:pt x="3330" y="3151"/>
                    <a:pt x="3289" y="3124"/>
                  </a:cubicBezTo>
                  <a:cubicBezTo>
                    <a:pt x="3140" y="3056"/>
                    <a:pt x="2977" y="2988"/>
                    <a:pt x="2827" y="2920"/>
                  </a:cubicBezTo>
                  <a:cubicBezTo>
                    <a:pt x="2623" y="2811"/>
                    <a:pt x="2420" y="2703"/>
                    <a:pt x="2229" y="2580"/>
                  </a:cubicBezTo>
                  <a:cubicBezTo>
                    <a:pt x="2012" y="2458"/>
                    <a:pt x="1849" y="2268"/>
                    <a:pt x="1754" y="2037"/>
                  </a:cubicBezTo>
                  <a:cubicBezTo>
                    <a:pt x="1713" y="1942"/>
                    <a:pt x="1658" y="1860"/>
                    <a:pt x="1618" y="1765"/>
                  </a:cubicBezTo>
                  <a:cubicBezTo>
                    <a:pt x="1387" y="1330"/>
                    <a:pt x="1128" y="909"/>
                    <a:pt x="843" y="501"/>
                  </a:cubicBezTo>
                  <a:cubicBezTo>
                    <a:pt x="748" y="378"/>
                    <a:pt x="639" y="270"/>
                    <a:pt x="544" y="161"/>
                  </a:cubicBezTo>
                  <a:cubicBezTo>
                    <a:pt x="476" y="107"/>
                    <a:pt x="408" y="66"/>
                    <a:pt x="340" y="25"/>
                  </a:cubicBezTo>
                  <a:cubicBezTo>
                    <a:pt x="311" y="8"/>
                    <a:pt x="281" y="1"/>
                    <a:pt x="25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2"/>
            <p:cNvSpPr/>
            <p:nvPr/>
          </p:nvSpPr>
          <p:spPr>
            <a:xfrm>
              <a:off x="4612775" y="3224200"/>
              <a:ext cx="109100" cy="64350"/>
            </a:xfrm>
            <a:custGeom>
              <a:avLst/>
              <a:gdLst/>
              <a:ahLst/>
              <a:cxnLst/>
              <a:rect l="l" t="t" r="r" b="b"/>
              <a:pathLst>
                <a:path w="4364" h="2574" extrusionOk="0">
                  <a:moveTo>
                    <a:pt x="313" y="1"/>
                  </a:moveTo>
                  <a:cubicBezTo>
                    <a:pt x="208" y="1"/>
                    <a:pt x="103" y="11"/>
                    <a:pt x="1" y="31"/>
                  </a:cubicBezTo>
                  <a:lnTo>
                    <a:pt x="1" y="59"/>
                  </a:lnTo>
                  <a:lnTo>
                    <a:pt x="82" y="127"/>
                  </a:lnTo>
                  <a:cubicBezTo>
                    <a:pt x="517" y="439"/>
                    <a:pt x="966" y="738"/>
                    <a:pt x="1414" y="1010"/>
                  </a:cubicBezTo>
                  <a:cubicBezTo>
                    <a:pt x="2216" y="1472"/>
                    <a:pt x="3018" y="1948"/>
                    <a:pt x="3834" y="2410"/>
                  </a:cubicBezTo>
                  <a:cubicBezTo>
                    <a:pt x="3942" y="2464"/>
                    <a:pt x="4065" y="2519"/>
                    <a:pt x="4187" y="2560"/>
                  </a:cubicBezTo>
                  <a:cubicBezTo>
                    <a:pt x="4214" y="2573"/>
                    <a:pt x="4241" y="2573"/>
                    <a:pt x="4282" y="2573"/>
                  </a:cubicBezTo>
                  <a:cubicBezTo>
                    <a:pt x="4350" y="2573"/>
                    <a:pt x="4364" y="2532"/>
                    <a:pt x="4337" y="2478"/>
                  </a:cubicBezTo>
                  <a:cubicBezTo>
                    <a:pt x="4296" y="2424"/>
                    <a:pt x="4255" y="2369"/>
                    <a:pt x="4214" y="2329"/>
                  </a:cubicBezTo>
                  <a:cubicBezTo>
                    <a:pt x="3983" y="2097"/>
                    <a:pt x="3739" y="1907"/>
                    <a:pt x="3467" y="1758"/>
                  </a:cubicBezTo>
                  <a:cubicBezTo>
                    <a:pt x="3399" y="1731"/>
                    <a:pt x="3344" y="1703"/>
                    <a:pt x="3290" y="1676"/>
                  </a:cubicBezTo>
                  <a:cubicBezTo>
                    <a:pt x="3222" y="1649"/>
                    <a:pt x="3154" y="1622"/>
                    <a:pt x="3100" y="1595"/>
                  </a:cubicBezTo>
                  <a:cubicBezTo>
                    <a:pt x="2801" y="1404"/>
                    <a:pt x="2529" y="1200"/>
                    <a:pt x="2257" y="983"/>
                  </a:cubicBezTo>
                  <a:cubicBezTo>
                    <a:pt x="1985" y="752"/>
                    <a:pt x="1686" y="534"/>
                    <a:pt x="1387" y="344"/>
                  </a:cubicBezTo>
                  <a:cubicBezTo>
                    <a:pt x="1156" y="195"/>
                    <a:pt x="898" y="86"/>
                    <a:pt x="626" y="31"/>
                  </a:cubicBezTo>
                  <a:cubicBezTo>
                    <a:pt x="524" y="11"/>
                    <a:pt x="419" y="1"/>
                    <a:pt x="313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2"/>
            <p:cNvSpPr/>
            <p:nvPr/>
          </p:nvSpPr>
          <p:spPr>
            <a:xfrm>
              <a:off x="4253600" y="3384675"/>
              <a:ext cx="64925" cy="131875"/>
            </a:xfrm>
            <a:custGeom>
              <a:avLst/>
              <a:gdLst/>
              <a:ahLst/>
              <a:cxnLst/>
              <a:rect l="l" t="t" r="r" b="b"/>
              <a:pathLst>
                <a:path w="2597" h="5275" extrusionOk="0">
                  <a:moveTo>
                    <a:pt x="2542" y="1"/>
                  </a:moveTo>
                  <a:lnTo>
                    <a:pt x="2447" y="82"/>
                  </a:lnTo>
                  <a:cubicBezTo>
                    <a:pt x="2040" y="504"/>
                    <a:pt x="1713" y="993"/>
                    <a:pt x="1469" y="1523"/>
                  </a:cubicBezTo>
                  <a:cubicBezTo>
                    <a:pt x="1251" y="1999"/>
                    <a:pt x="1061" y="2488"/>
                    <a:pt x="898" y="2991"/>
                  </a:cubicBezTo>
                  <a:cubicBezTo>
                    <a:pt x="721" y="3508"/>
                    <a:pt x="544" y="4011"/>
                    <a:pt x="341" y="4527"/>
                  </a:cubicBezTo>
                  <a:cubicBezTo>
                    <a:pt x="245" y="4772"/>
                    <a:pt x="123" y="5016"/>
                    <a:pt x="1" y="5275"/>
                  </a:cubicBezTo>
                  <a:cubicBezTo>
                    <a:pt x="41" y="5261"/>
                    <a:pt x="82" y="5247"/>
                    <a:pt x="109" y="5234"/>
                  </a:cubicBezTo>
                  <a:cubicBezTo>
                    <a:pt x="368" y="5098"/>
                    <a:pt x="572" y="4894"/>
                    <a:pt x="707" y="4636"/>
                  </a:cubicBezTo>
                  <a:cubicBezTo>
                    <a:pt x="789" y="4445"/>
                    <a:pt x="871" y="4255"/>
                    <a:pt x="911" y="4065"/>
                  </a:cubicBezTo>
                  <a:cubicBezTo>
                    <a:pt x="1007" y="3684"/>
                    <a:pt x="1102" y="3304"/>
                    <a:pt x="1197" y="2937"/>
                  </a:cubicBezTo>
                  <a:lnTo>
                    <a:pt x="1197" y="2882"/>
                  </a:lnTo>
                  <a:cubicBezTo>
                    <a:pt x="1238" y="2746"/>
                    <a:pt x="1251" y="2611"/>
                    <a:pt x="1306" y="2488"/>
                  </a:cubicBezTo>
                  <a:cubicBezTo>
                    <a:pt x="1401" y="2230"/>
                    <a:pt x="1523" y="1999"/>
                    <a:pt x="1686" y="1768"/>
                  </a:cubicBezTo>
                  <a:cubicBezTo>
                    <a:pt x="1863" y="1496"/>
                    <a:pt x="2053" y="1224"/>
                    <a:pt x="2243" y="939"/>
                  </a:cubicBezTo>
                  <a:cubicBezTo>
                    <a:pt x="2339" y="803"/>
                    <a:pt x="2420" y="640"/>
                    <a:pt x="2502" y="490"/>
                  </a:cubicBezTo>
                  <a:cubicBezTo>
                    <a:pt x="2542" y="409"/>
                    <a:pt x="2570" y="313"/>
                    <a:pt x="2583" y="218"/>
                  </a:cubicBezTo>
                  <a:cubicBezTo>
                    <a:pt x="2597" y="150"/>
                    <a:pt x="2583" y="69"/>
                    <a:pt x="254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2"/>
            <p:cNvSpPr/>
            <p:nvPr/>
          </p:nvSpPr>
          <p:spPr>
            <a:xfrm>
              <a:off x="4423500" y="3593625"/>
              <a:ext cx="58475" cy="89100"/>
            </a:xfrm>
            <a:custGeom>
              <a:avLst/>
              <a:gdLst/>
              <a:ahLst/>
              <a:cxnLst/>
              <a:rect l="l" t="t" r="r" b="b"/>
              <a:pathLst>
                <a:path w="2339" h="3564" extrusionOk="0">
                  <a:moveTo>
                    <a:pt x="116" y="0"/>
                  </a:moveTo>
                  <a:cubicBezTo>
                    <a:pt x="51" y="0"/>
                    <a:pt x="11" y="43"/>
                    <a:pt x="1" y="124"/>
                  </a:cubicBezTo>
                  <a:cubicBezTo>
                    <a:pt x="1" y="152"/>
                    <a:pt x="1" y="192"/>
                    <a:pt x="1" y="233"/>
                  </a:cubicBezTo>
                  <a:cubicBezTo>
                    <a:pt x="28" y="396"/>
                    <a:pt x="69" y="559"/>
                    <a:pt x="150" y="695"/>
                  </a:cubicBezTo>
                  <a:cubicBezTo>
                    <a:pt x="463" y="1225"/>
                    <a:pt x="748" y="1769"/>
                    <a:pt x="1102" y="2286"/>
                  </a:cubicBezTo>
                  <a:cubicBezTo>
                    <a:pt x="1374" y="2720"/>
                    <a:pt x="1727" y="3101"/>
                    <a:pt x="2121" y="3441"/>
                  </a:cubicBezTo>
                  <a:cubicBezTo>
                    <a:pt x="2176" y="3482"/>
                    <a:pt x="2244" y="3522"/>
                    <a:pt x="2312" y="3563"/>
                  </a:cubicBezTo>
                  <a:cubicBezTo>
                    <a:pt x="2325" y="3536"/>
                    <a:pt x="2339" y="3536"/>
                    <a:pt x="2339" y="3536"/>
                  </a:cubicBezTo>
                  <a:cubicBezTo>
                    <a:pt x="2339" y="3522"/>
                    <a:pt x="2339" y="3509"/>
                    <a:pt x="2339" y="3495"/>
                  </a:cubicBezTo>
                  <a:cubicBezTo>
                    <a:pt x="2325" y="3291"/>
                    <a:pt x="2271" y="3087"/>
                    <a:pt x="2162" y="2924"/>
                  </a:cubicBezTo>
                  <a:cubicBezTo>
                    <a:pt x="2053" y="2707"/>
                    <a:pt x="1917" y="2517"/>
                    <a:pt x="1754" y="2340"/>
                  </a:cubicBezTo>
                  <a:cubicBezTo>
                    <a:pt x="1537" y="2082"/>
                    <a:pt x="1319" y="1837"/>
                    <a:pt x="1102" y="1565"/>
                  </a:cubicBezTo>
                  <a:cubicBezTo>
                    <a:pt x="952" y="1388"/>
                    <a:pt x="830" y="1198"/>
                    <a:pt x="735" y="994"/>
                  </a:cubicBezTo>
                  <a:cubicBezTo>
                    <a:pt x="694" y="913"/>
                    <a:pt x="667" y="818"/>
                    <a:pt x="653" y="736"/>
                  </a:cubicBezTo>
                  <a:cubicBezTo>
                    <a:pt x="640" y="464"/>
                    <a:pt x="504" y="220"/>
                    <a:pt x="286" y="70"/>
                  </a:cubicBezTo>
                  <a:cubicBezTo>
                    <a:pt x="259" y="43"/>
                    <a:pt x="218" y="29"/>
                    <a:pt x="191" y="16"/>
                  </a:cubicBezTo>
                  <a:cubicBezTo>
                    <a:pt x="163" y="5"/>
                    <a:pt x="138" y="0"/>
                    <a:pt x="1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2"/>
            <p:cNvSpPr/>
            <p:nvPr/>
          </p:nvSpPr>
          <p:spPr>
            <a:xfrm>
              <a:off x="4654925" y="3305500"/>
              <a:ext cx="66950" cy="55950"/>
            </a:xfrm>
            <a:custGeom>
              <a:avLst/>
              <a:gdLst/>
              <a:ahLst/>
              <a:cxnLst/>
              <a:rect l="l" t="t" r="r" b="b"/>
              <a:pathLst>
                <a:path w="2678" h="2238" extrusionOk="0">
                  <a:moveTo>
                    <a:pt x="0" y="1"/>
                  </a:moveTo>
                  <a:cubicBezTo>
                    <a:pt x="27" y="28"/>
                    <a:pt x="55" y="55"/>
                    <a:pt x="82" y="96"/>
                  </a:cubicBezTo>
                  <a:cubicBezTo>
                    <a:pt x="150" y="178"/>
                    <a:pt x="231" y="273"/>
                    <a:pt x="326" y="354"/>
                  </a:cubicBezTo>
                  <a:cubicBezTo>
                    <a:pt x="653" y="640"/>
                    <a:pt x="979" y="912"/>
                    <a:pt x="1305" y="1197"/>
                  </a:cubicBezTo>
                  <a:cubicBezTo>
                    <a:pt x="1604" y="1442"/>
                    <a:pt x="1876" y="1713"/>
                    <a:pt x="2134" y="2012"/>
                  </a:cubicBezTo>
                  <a:cubicBezTo>
                    <a:pt x="2189" y="2080"/>
                    <a:pt x="2256" y="2135"/>
                    <a:pt x="2338" y="2162"/>
                  </a:cubicBezTo>
                  <a:cubicBezTo>
                    <a:pt x="2392" y="2176"/>
                    <a:pt x="2447" y="2203"/>
                    <a:pt x="2515" y="2216"/>
                  </a:cubicBezTo>
                  <a:cubicBezTo>
                    <a:pt x="2539" y="2225"/>
                    <a:pt x="2569" y="2238"/>
                    <a:pt x="2595" y="2238"/>
                  </a:cubicBezTo>
                  <a:cubicBezTo>
                    <a:pt x="2612" y="2238"/>
                    <a:pt x="2626" y="2232"/>
                    <a:pt x="2637" y="2216"/>
                  </a:cubicBezTo>
                  <a:cubicBezTo>
                    <a:pt x="2678" y="2189"/>
                    <a:pt x="2637" y="2135"/>
                    <a:pt x="2610" y="2080"/>
                  </a:cubicBezTo>
                  <a:cubicBezTo>
                    <a:pt x="2610" y="2067"/>
                    <a:pt x="2596" y="2053"/>
                    <a:pt x="2583" y="2026"/>
                  </a:cubicBezTo>
                  <a:cubicBezTo>
                    <a:pt x="2433" y="1822"/>
                    <a:pt x="2243" y="1645"/>
                    <a:pt x="2039" y="1510"/>
                  </a:cubicBezTo>
                  <a:cubicBezTo>
                    <a:pt x="1957" y="1455"/>
                    <a:pt x="1889" y="1401"/>
                    <a:pt x="1822" y="1333"/>
                  </a:cubicBezTo>
                  <a:cubicBezTo>
                    <a:pt x="1794" y="1319"/>
                    <a:pt x="1767" y="1292"/>
                    <a:pt x="1754" y="1265"/>
                  </a:cubicBezTo>
                  <a:cubicBezTo>
                    <a:pt x="1713" y="1197"/>
                    <a:pt x="1726" y="1156"/>
                    <a:pt x="1794" y="1143"/>
                  </a:cubicBezTo>
                  <a:cubicBezTo>
                    <a:pt x="1849" y="1129"/>
                    <a:pt x="1903" y="1115"/>
                    <a:pt x="1957" y="1115"/>
                  </a:cubicBezTo>
                  <a:cubicBezTo>
                    <a:pt x="2175" y="1129"/>
                    <a:pt x="2379" y="1170"/>
                    <a:pt x="2583" y="1251"/>
                  </a:cubicBezTo>
                  <a:cubicBezTo>
                    <a:pt x="2610" y="1251"/>
                    <a:pt x="2623" y="1265"/>
                    <a:pt x="2651" y="1279"/>
                  </a:cubicBezTo>
                  <a:cubicBezTo>
                    <a:pt x="2651" y="1251"/>
                    <a:pt x="2637" y="1238"/>
                    <a:pt x="2623" y="1238"/>
                  </a:cubicBezTo>
                  <a:cubicBezTo>
                    <a:pt x="2107" y="830"/>
                    <a:pt x="1550" y="504"/>
                    <a:pt x="952" y="245"/>
                  </a:cubicBezTo>
                  <a:cubicBezTo>
                    <a:pt x="693" y="137"/>
                    <a:pt x="435" y="55"/>
                    <a:pt x="150" y="14"/>
                  </a:cubicBezTo>
                  <a:cubicBezTo>
                    <a:pt x="109" y="14"/>
                    <a:pt x="68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2"/>
            <p:cNvSpPr/>
            <p:nvPr/>
          </p:nvSpPr>
          <p:spPr>
            <a:xfrm>
              <a:off x="4487400" y="3557650"/>
              <a:ext cx="48275" cy="63750"/>
            </a:xfrm>
            <a:custGeom>
              <a:avLst/>
              <a:gdLst/>
              <a:ahLst/>
              <a:cxnLst/>
              <a:rect l="l" t="t" r="r" b="b"/>
              <a:pathLst>
                <a:path w="1931" h="2550" extrusionOk="0">
                  <a:moveTo>
                    <a:pt x="177" y="0"/>
                  </a:moveTo>
                  <a:cubicBezTo>
                    <a:pt x="68" y="123"/>
                    <a:pt x="0" y="272"/>
                    <a:pt x="0" y="435"/>
                  </a:cubicBezTo>
                  <a:cubicBezTo>
                    <a:pt x="0" y="626"/>
                    <a:pt x="41" y="802"/>
                    <a:pt x="109" y="979"/>
                  </a:cubicBezTo>
                  <a:cubicBezTo>
                    <a:pt x="258" y="1319"/>
                    <a:pt x="476" y="1631"/>
                    <a:pt x="748" y="1890"/>
                  </a:cubicBezTo>
                  <a:cubicBezTo>
                    <a:pt x="1006" y="2161"/>
                    <a:pt x="1319" y="2365"/>
                    <a:pt x="1672" y="2488"/>
                  </a:cubicBezTo>
                  <a:cubicBezTo>
                    <a:pt x="1699" y="2501"/>
                    <a:pt x="1713" y="2515"/>
                    <a:pt x="1726" y="2515"/>
                  </a:cubicBezTo>
                  <a:cubicBezTo>
                    <a:pt x="1756" y="2539"/>
                    <a:pt x="1778" y="2549"/>
                    <a:pt x="1796" y="2549"/>
                  </a:cubicBezTo>
                  <a:cubicBezTo>
                    <a:pt x="1818" y="2549"/>
                    <a:pt x="1833" y="2532"/>
                    <a:pt x="1849" y="2501"/>
                  </a:cubicBezTo>
                  <a:cubicBezTo>
                    <a:pt x="1903" y="2406"/>
                    <a:pt x="1930" y="2297"/>
                    <a:pt x="1930" y="2189"/>
                  </a:cubicBezTo>
                  <a:cubicBezTo>
                    <a:pt x="1930" y="2175"/>
                    <a:pt x="1917" y="2175"/>
                    <a:pt x="1917" y="2175"/>
                  </a:cubicBezTo>
                  <a:cubicBezTo>
                    <a:pt x="1536" y="2039"/>
                    <a:pt x="1223" y="1767"/>
                    <a:pt x="1047" y="1427"/>
                  </a:cubicBezTo>
                  <a:cubicBezTo>
                    <a:pt x="924" y="1210"/>
                    <a:pt x="816" y="1006"/>
                    <a:pt x="707" y="789"/>
                  </a:cubicBezTo>
                  <a:cubicBezTo>
                    <a:pt x="598" y="558"/>
                    <a:pt x="462" y="354"/>
                    <a:pt x="313" y="150"/>
                  </a:cubicBezTo>
                  <a:cubicBezTo>
                    <a:pt x="258" y="95"/>
                    <a:pt x="218" y="55"/>
                    <a:pt x="17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2"/>
            <p:cNvSpPr/>
            <p:nvPr/>
          </p:nvSpPr>
          <p:spPr>
            <a:xfrm>
              <a:off x="4219975" y="3288525"/>
              <a:ext cx="59475" cy="67975"/>
            </a:xfrm>
            <a:custGeom>
              <a:avLst/>
              <a:gdLst/>
              <a:ahLst/>
              <a:cxnLst/>
              <a:rect l="l" t="t" r="r" b="b"/>
              <a:pathLst>
                <a:path w="2379" h="2719" extrusionOk="0">
                  <a:moveTo>
                    <a:pt x="2216" y="0"/>
                  </a:moveTo>
                  <a:cubicBezTo>
                    <a:pt x="2148" y="0"/>
                    <a:pt x="2080" y="0"/>
                    <a:pt x="2012" y="27"/>
                  </a:cubicBezTo>
                  <a:cubicBezTo>
                    <a:pt x="1794" y="95"/>
                    <a:pt x="1604" y="258"/>
                    <a:pt x="1482" y="462"/>
                  </a:cubicBezTo>
                  <a:cubicBezTo>
                    <a:pt x="1468" y="476"/>
                    <a:pt x="1468" y="503"/>
                    <a:pt x="1454" y="530"/>
                  </a:cubicBezTo>
                  <a:cubicBezTo>
                    <a:pt x="1427" y="666"/>
                    <a:pt x="1359" y="802"/>
                    <a:pt x="1278" y="911"/>
                  </a:cubicBezTo>
                  <a:cubicBezTo>
                    <a:pt x="1155" y="1047"/>
                    <a:pt x="1033" y="1183"/>
                    <a:pt x="911" y="1305"/>
                  </a:cubicBezTo>
                  <a:cubicBezTo>
                    <a:pt x="720" y="1495"/>
                    <a:pt x="530" y="1686"/>
                    <a:pt x="340" y="1876"/>
                  </a:cubicBezTo>
                  <a:cubicBezTo>
                    <a:pt x="245" y="1985"/>
                    <a:pt x="163" y="2093"/>
                    <a:pt x="109" y="2216"/>
                  </a:cubicBezTo>
                  <a:cubicBezTo>
                    <a:pt x="0" y="2406"/>
                    <a:pt x="95" y="2651"/>
                    <a:pt x="299" y="2719"/>
                  </a:cubicBezTo>
                  <a:cubicBezTo>
                    <a:pt x="340" y="2678"/>
                    <a:pt x="381" y="2637"/>
                    <a:pt x="421" y="2596"/>
                  </a:cubicBezTo>
                  <a:cubicBezTo>
                    <a:pt x="517" y="2460"/>
                    <a:pt x="625" y="2324"/>
                    <a:pt x="720" y="2189"/>
                  </a:cubicBezTo>
                  <a:cubicBezTo>
                    <a:pt x="911" y="1917"/>
                    <a:pt x="1101" y="1631"/>
                    <a:pt x="1305" y="1346"/>
                  </a:cubicBezTo>
                  <a:cubicBezTo>
                    <a:pt x="1482" y="1101"/>
                    <a:pt x="1686" y="884"/>
                    <a:pt x="1930" y="707"/>
                  </a:cubicBezTo>
                  <a:cubicBezTo>
                    <a:pt x="2066" y="612"/>
                    <a:pt x="2188" y="476"/>
                    <a:pt x="2270" y="340"/>
                  </a:cubicBezTo>
                  <a:cubicBezTo>
                    <a:pt x="2297" y="299"/>
                    <a:pt x="2324" y="245"/>
                    <a:pt x="2338" y="191"/>
                  </a:cubicBezTo>
                  <a:cubicBezTo>
                    <a:pt x="2379" y="95"/>
                    <a:pt x="2311" y="0"/>
                    <a:pt x="22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2"/>
            <p:cNvSpPr/>
            <p:nvPr/>
          </p:nvSpPr>
          <p:spPr>
            <a:xfrm>
              <a:off x="4354200" y="3568375"/>
              <a:ext cx="34325" cy="90550"/>
            </a:xfrm>
            <a:custGeom>
              <a:avLst/>
              <a:gdLst/>
              <a:ahLst/>
              <a:cxnLst/>
              <a:rect l="l" t="t" r="r" b="b"/>
              <a:pathLst>
                <a:path w="1373" h="3622" extrusionOk="0">
                  <a:moveTo>
                    <a:pt x="91" y="0"/>
                  </a:moveTo>
                  <a:cubicBezTo>
                    <a:pt x="59" y="0"/>
                    <a:pt x="27" y="11"/>
                    <a:pt x="0" y="33"/>
                  </a:cubicBezTo>
                  <a:cubicBezTo>
                    <a:pt x="0" y="47"/>
                    <a:pt x="0" y="74"/>
                    <a:pt x="0" y="88"/>
                  </a:cubicBezTo>
                  <a:cubicBezTo>
                    <a:pt x="82" y="468"/>
                    <a:pt x="177" y="863"/>
                    <a:pt x="231" y="1257"/>
                  </a:cubicBezTo>
                  <a:cubicBezTo>
                    <a:pt x="299" y="1705"/>
                    <a:pt x="394" y="2140"/>
                    <a:pt x="517" y="2575"/>
                  </a:cubicBezTo>
                  <a:cubicBezTo>
                    <a:pt x="612" y="2888"/>
                    <a:pt x="734" y="3200"/>
                    <a:pt x="911" y="3486"/>
                  </a:cubicBezTo>
                  <a:cubicBezTo>
                    <a:pt x="924" y="3499"/>
                    <a:pt x="938" y="3540"/>
                    <a:pt x="965" y="3540"/>
                  </a:cubicBezTo>
                  <a:cubicBezTo>
                    <a:pt x="1060" y="3595"/>
                    <a:pt x="1155" y="3622"/>
                    <a:pt x="1278" y="3622"/>
                  </a:cubicBezTo>
                  <a:cubicBezTo>
                    <a:pt x="1332" y="3622"/>
                    <a:pt x="1373" y="3567"/>
                    <a:pt x="1373" y="3513"/>
                  </a:cubicBezTo>
                  <a:cubicBezTo>
                    <a:pt x="1373" y="3459"/>
                    <a:pt x="1373" y="3418"/>
                    <a:pt x="1359" y="3363"/>
                  </a:cubicBezTo>
                  <a:cubicBezTo>
                    <a:pt x="1318" y="3255"/>
                    <a:pt x="1278" y="3146"/>
                    <a:pt x="1237" y="3037"/>
                  </a:cubicBezTo>
                  <a:cubicBezTo>
                    <a:pt x="1128" y="2820"/>
                    <a:pt x="1019" y="2602"/>
                    <a:pt x="924" y="2371"/>
                  </a:cubicBezTo>
                  <a:cubicBezTo>
                    <a:pt x="843" y="2195"/>
                    <a:pt x="788" y="2004"/>
                    <a:pt x="693" y="1841"/>
                  </a:cubicBezTo>
                  <a:cubicBezTo>
                    <a:pt x="598" y="1596"/>
                    <a:pt x="530" y="1352"/>
                    <a:pt x="489" y="1094"/>
                  </a:cubicBezTo>
                  <a:cubicBezTo>
                    <a:pt x="449" y="863"/>
                    <a:pt x="408" y="631"/>
                    <a:pt x="353" y="414"/>
                  </a:cubicBezTo>
                  <a:cubicBezTo>
                    <a:pt x="326" y="305"/>
                    <a:pt x="285" y="210"/>
                    <a:pt x="245" y="115"/>
                  </a:cubicBezTo>
                  <a:cubicBezTo>
                    <a:pt x="217" y="42"/>
                    <a:pt x="154" y="0"/>
                    <a:pt x="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2"/>
            <p:cNvSpPr/>
            <p:nvPr/>
          </p:nvSpPr>
          <p:spPr>
            <a:xfrm>
              <a:off x="4208750" y="3091425"/>
              <a:ext cx="68675" cy="61875"/>
            </a:xfrm>
            <a:custGeom>
              <a:avLst/>
              <a:gdLst/>
              <a:ahLst/>
              <a:cxnLst/>
              <a:rect l="l" t="t" r="r" b="b"/>
              <a:pathLst>
                <a:path w="2747" h="2475" extrusionOk="0">
                  <a:moveTo>
                    <a:pt x="2692" y="1"/>
                  </a:moveTo>
                  <a:cubicBezTo>
                    <a:pt x="2678" y="1"/>
                    <a:pt x="2651" y="14"/>
                    <a:pt x="2637" y="28"/>
                  </a:cubicBezTo>
                  <a:cubicBezTo>
                    <a:pt x="2474" y="218"/>
                    <a:pt x="2298" y="381"/>
                    <a:pt x="2094" y="517"/>
                  </a:cubicBezTo>
                  <a:cubicBezTo>
                    <a:pt x="1808" y="721"/>
                    <a:pt x="1523" y="911"/>
                    <a:pt x="1224" y="1115"/>
                  </a:cubicBezTo>
                  <a:cubicBezTo>
                    <a:pt x="925" y="1306"/>
                    <a:pt x="653" y="1537"/>
                    <a:pt x="408" y="1795"/>
                  </a:cubicBezTo>
                  <a:cubicBezTo>
                    <a:pt x="218" y="1985"/>
                    <a:pt x="82" y="2216"/>
                    <a:pt x="1" y="2475"/>
                  </a:cubicBezTo>
                  <a:cubicBezTo>
                    <a:pt x="41" y="2447"/>
                    <a:pt x="82" y="2434"/>
                    <a:pt x="109" y="2407"/>
                  </a:cubicBezTo>
                  <a:cubicBezTo>
                    <a:pt x="340" y="2230"/>
                    <a:pt x="571" y="2067"/>
                    <a:pt x="802" y="1904"/>
                  </a:cubicBezTo>
                  <a:cubicBezTo>
                    <a:pt x="1061" y="1713"/>
                    <a:pt x="1319" y="1509"/>
                    <a:pt x="1591" y="1333"/>
                  </a:cubicBezTo>
                  <a:cubicBezTo>
                    <a:pt x="1822" y="1170"/>
                    <a:pt x="2080" y="1061"/>
                    <a:pt x="2366" y="1020"/>
                  </a:cubicBezTo>
                  <a:cubicBezTo>
                    <a:pt x="2447" y="1020"/>
                    <a:pt x="2733" y="449"/>
                    <a:pt x="2733" y="205"/>
                  </a:cubicBezTo>
                  <a:cubicBezTo>
                    <a:pt x="2746" y="123"/>
                    <a:pt x="2733" y="55"/>
                    <a:pt x="269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2"/>
            <p:cNvSpPr/>
            <p:nvPr/>
          </p:nvSpPr>
          <p:spPr>
            <a:xfrm>
              <a:off x="4366075" y="3320125"/>
              <a:ext cx="97550" cy="60850"/>
            </a:xfrm>
            <a:custGeom>
              <a:avLst/>
              <a:gdLst/>
              <a:ahLst/>
              <a:cxnLst/>
              <a:rect l="l" t="t" r="r" b="b"/>
              <a:pathLst>
                <a:path w="3902" h="2434" extrusionOk="0">
                  <a:moveTo>
                    <a:pt x="3807" y="0"/>
                  </a:moveTo>
                  <a:cubicBezTo>
                    <a:pt x="3698" y="0"/>
                    <a:pt x="3603" y="0"/>
                    <a:pt x="3508" y="14"/>
                  </a:cubicBezTo>
                  <a:cubicBezTo>
                    <a:pt x="3263" y="55"/>
                    <a:pt x="3018" y="123"/>
                    <a:pt x="2787" y="218"/>
                  </a:cubicBezTo>
                  <a:cubicBezTo>
                    <a:pt x="2610" y="272"/>
                    <a:pt x="2447" y="367"/>
                    <a:pt x="2311" y="503"/>
                  </a:cubicBezTo>
                  <a:cubicBezTo>
                    <a:pt x="2175" y="626"/>
                    <a:pt x="2026" y="748"/>
                    <a:pt x="1863" y="843"/>
                  </a:cubicBezTo>
                  <a:cubicBezTo>
                    <a:pt x="1591" y="1033"/>
                    <a:pt x="1306" y="1196"/>
                    <a:pt x="1034" y="1373"/>
                  </a:cubicBezTo>
                  <a:cubicBezTo>
                    <a:pt x="762" y="1536"/>
                    <a:pt x="531" y="1727"/>
                    <a:pt x="313" y="1958"/>
                  </a:cubicBezTo>
                  <a:cubicBezTo>
                    <a:pt x="191" y="2094"/>
                    <a:pt x="82" y="2243"/>
                    <a:pt x="1" y="2406"/>
                  </a:cubicBezTo>
                  <a:lnTo>
                    <a:pt x="28" y="2433"/>
                  </a:lnTo>
                  <a:cubicBezTo>
                    <a:pt x="96" y="2393"/>
                    <a:pt x="164" y="2365"/>
                    <a:pt x="232" y="2325"/>
                  </a:cubicBezTo>
                  <a:cubicBezTo>
                    <a:pt x="572" y="2121"/>
                    <a:pt x="898" y="1890"/>
                    <a:pt x="1224" y="1645"/>
                  </a:cubicBezTo>
                  <a:cubicBezTo>
                    <a:pt x="1564" y="1400"/>
                    <a:pt x="1917" y="1142"/>
                    <a:pt x="2271" y="897"/>
                  </a:cubicBezTo>
                  <a:cubicBezTo>
                    <a:pt x="2597" y="680"/>
                    <a:pt x="2950" y="503"/>
                    <a:pt x="3331" y="381"/>
                  </a:cubicBezTo>
                  <a:cubicBezTo>
                    <a:pt x="3494" y="313"/>
                    <a:pt x="3657" y="231"/>
                    <a:pt x="3820" y="136"/>
                  </a:cubicBezTo>
                  <a:cubicBezTo>
                    <a:pt x="3875" y="123"/>
                    <a:pt x="3902" y="82"/>
                    <a:pt x="3902" y="14"/>
                  </a:cubicBezTo>
                  <a:cubicBezTo>
                    <a:pt x="3875" y="14"/>
                    <a:pt x="3834" y="0"/>
                    <a:pt x="380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2"/>
            <p:cNvSpPr/>
            <p:nvPr/>
          </p:nvSpPr>
          <p:spPr>
            <a:xfrm>
              <a:off x="4197875" y="3187600"/>
              <a:ext cx="77150" cy="61875"/>
            </a:xfrm>
            <a:custGeom>
              <a:avLst/>
              <a:gdLst/>
              <a:ahLst/>
              <a:cxnLst/>
              <a:rect l="l" t="t" r="r" b="b"/>
              <a:pathLst>
                <a:path w="3086" h="2475" extrusionOk="0">
                  <a:moveTo>
                    <a:pt x="2936" y="0"/>
                  </a:moveTo>
                  <a:cubicBezTo>
                    <a:pt x="2896" y="0"/>
                    <a:pt x="2855" y="0"/>
                    <a:pt x="2814" y="14"/>
                  </a:cubicBezTo>
                  <a:cubicBezTo>
                    <a:pt x="2651" y="82"/>
                    <a:pt x="2515" y="191"/>
                    <a:pt x="2406" y="327"/>
                  </a:cubicBezTo>
                  <a:cubicBezTo>
                    <a:pt x="2284" y="476"/>
                    <a:pt x="2135" y="612"/>
                    <a:pt x="1985" y="721"/>
                  </a:cubicBezTo>
                  <a:cubicBezTo>
                    <a:pt x="1808" y="857"/>
                    <a:pt x="1618" y="979"/>
                    <a:pt x="1441" y="1101"/>
                  </a:cubicBezTo>
                  <a:cubicBezTo>
                    <a:pt x="1142" y="1278"/>
                    <a:pt x="870" y="1468"/>
                    <a:pt x="599" y="1672"/>
                  </a:cubicBezTo>
                  <a:cubicBezTo>
                    <a:pt x="395" y="1849"/>
                    <a:pt x="218" y="2053"/>
                    <a:pt x="82" y="2297"/>
                  </a:cubicBezTo>
                  <a:cubicBezTo>
                    <a:pt x="55" y="2352"/>
                    <a:pt x="28" y="2420"/>
                    <a:pt x="1" y="2461"/>
                  </a:cubicBezTo>
                  <a:lnTo>
                    <a:pt x="14" y="2474"/>
                  </a:lnTo>
                  <a:cubicBezTo>
                    <a:pt x="109" y="2420"/>
                    <a:pt x="177" y="2352"/>
                    <a:pt x="259" y="2297"/>
                  </a:cubicBezTo>
                  <a:cubicBezTo>
                    <a:pt x="599" y="2039"/>
                    <a:pt x="952" y="1808"/>
                    <a:pt x="1305" y="1591"/>
                  </a:cubicBezTo>
                  <a:cubicBezTo>
                    <a:pt x="1740" y="1332"/>
                    <a:pt x="2148" y="1033"/>
                    <a:pt x="2542" y="707"/>
                  </a:cubicBezTo>
                  <a:cubicBezTo>
                    <a:pt x="2570" y="680"/>
                    <a:pt x="2610" y="666"/>
                    <a:pt x="2651" y="653"/>
                  </a:cubicBezTo>
                  <a:cubicBezTo>
                    <a:pt x="2773" y="598"/>
                    <a:pt x="2896" y="517"/>
                    <a:pt x="2991" y="408"/>
                  </a:cubicBezTo>
                  <a:cubicBezTo>
                    <a:pt x="3045" y="340"/>
                    <a:pt x="3086" y="245"/>
                    <a:pt x="3086" y="163"/>
                  </a:cubicBezTo>
                  <a:cubicBezTo>
                    <a:pt x="3086" y="82"/>
                    <a:pt x="3018" y="0"/>
                    <a:pt x="293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2"/>
            <p:cNvSpPr/>
            <p:nvPr/>
          </p:nvSpPr>
          <p:spPr>
            <a:xfrm>
              <a:off x="4322575" y="3315375"/>
              <a:ext cx="69025" cy="64225"/>
            </a:xfrm>
            <a:custGeom>
              <a:avLst/>
              <a:gdLst/>
              <a:ahLst/>
              <a:cxnLst/>
              <a:rect l="l" t="t" r="r" b="b"/>
              <a:pathLst>
                <a:path w="2761" h="2569" extrusionOk="0">
                  <a:moveTo>
                    <a:pt x="2244" y="0"/>
                  </a:moveTo>
                  <a:cubicBezTo>
                    <a:pt x="2149" y="109"/>
                    <a:pt x="2053" y="231"/>
                    <a:pt x="1958" y="313"/>
                  </a:cubicBezTo>
                  <a:cubicBezTo>
                    <a:pt x="1741" y="517"/>
                    <a:pt x="1523" y="693"/>
                    <a:pt x="1306" y="884"/>
                  </a:cubicBezTo>
                  <a:cubicBezTo>
                    <a:pt x="1088" y="1087"/>
                    <a:pt x="844" y="1291"/>
                    <a:pt x="626" y="1509"/>
                  </a:cubicBezTo>
                  <a:cubicBezTo>
                    <a:pt x="368" y="1753"/>
                    <a:pt x="164" y="2052"/>
                    <a:pt x="55" y="2379"/>
                  </a:cubicBezTo>
                  <a:cubicBezTo>
                    <a:pt x="28" y="2433"/>
                    <a:pt x="28" y="2487"/>
                    <a:pt x="1" y="2569"/>
                  </a:cubicBezTo>
                  <a:cubicBezTo>
                    <a:pt x="82" y="2515"/>
                    <a:pt x="137" y="2487"/>
                    <a:pt x="191" y="2460"/>
                  </a:cubicBezTo>
                  <a:cubicBezTo>
                    <a:pt x="463" y="2270"/>
                    <a:pt x="708" y="2052"/>
                    <a:pt x="925" y="1808"/>
                  </a:cubicBezTo>
                  <a:cubicBezTo>
                    <a:pt x="1129" y="1577"/>
                    <a:pt x="1347" y="1346"/>
                    <a:pt x="1564" y="1115"/>
                  </a:cubicBezTo>
                  <a:cubicBezTo>
                    <a:pt x="1782" y="897"/>
                    <a:pt x="2013" y="720"/>
                    <a:pt x="2284" y="571"/>
                  </a:cubicBezTo>
                  <a:cubicBezTo>
                    <a:pt x="2420" y="503"/>
                    <a:pt x="2556" y="408"/>
                    <a:pt x="2692" y="326"/>
                  </a:cubicBezTo>
                  <a:cubicBezTo>
                    <a:pt x="2719" y="313"/>
                    <a:pt x="2733" y="299"/>
                    <a:pt x="2760" y="272"/>
                  </a:cubicBezTo>
                  <a:lnTo>
                    <a:pt x="2760" y="272"/>
                  </a:lnTo>
                  <a:cubicBezTo>
                    <a:pt x="2710" y="280"/>
                    <a:pt x="2664" y="284"/>
                    <a:pt x="2620" y="284"/>
                  </a:cubicBezTo>
                  <a:cubicBezTo>
                    <a:pt x="2437" y="284"/>
                    <a:pt x="2309" y="208"/>
                    <a:pt x="2244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2"/>
            <p:cNvSpPr/>
            <p:nvPr/>
          </p:nvSpPr>
          <p:spPr>
            <a:xfrm>
              <a:off x="4498600" y="3622075"/>
              <a:ext cx="82600" cy="42250"/>
            </a:xfrm>
            <a:custGeom>
              <a:avLst/>
              <a:gdLst/>
              <a:ahLst/>
              <a:cxnLst/>
              <a:rect l="l" t="t" r="r" b="b"/>
              <a:pathLst>
                <a:path w="3304" h="1690" extrusionOk="0">
                  <a:moveTo>
                    <a:pt x="210" y="0"/>
                  </a:moveTo>
                  <a:cubicBezTo>
                    <a:pt x="140" y="0"/>
                    <a:pt x="70" y="13"/>
                    <a:pt x="1" y="33"/>
                  </a:cubicBezTo>
                  <a:cubicBezTo>
                    <a:pt x="14" y="47"/>
                    <a:pt x="14" y="60"/>
                    <a:pt x="28" y="60"/>
                  </a:cubicBezTo>
                  <a:cubicBezTo>
                    <a:pt x="381" y="250"/>
                    <a:pt x="721" y="495"/>
                    <a:pt x="1061" y="713"/>
                  </a:cubicBezTo>
                  <a:cubicBezTo>
                    <a:pt x="1292" y="862"/>
                    <a:pt x="1523" y="1025"/>
                    <a:pt x="1768" y="1161"/>
                  </a:cubicBezTo>
                  <a:cubicBezTo>
                    <a:pt x="2135" y="1392"/>
                    <a:pt x="2529" y="1542"/>
                    <a:pt x="2950" y="1610"/>
                  </a:cubicBezTo>
                  <a:cubicBezTo>
                    <a:pt x="3032" y="1623"/>
                    <a:pt x="3100" y="1650"/>
                    <a:pt x="3181" y="1678"/>
                  </a:cubicBezTo>
                  <a:cubicBezTo>
                    <a:pt x="3208" y="1678"/>
                    <a:pt x="3236" y="1690"/>
                    <a:pt x="3263" y="1690"/>
                  </a:cubicBezTo>
                  <a:cubicBezTo>
                    <a:pt x="3276" y="1690"/>
                    <a:pt x="3290" y="1687"/>
                    <a:pt x="3304" y="1678"/>
                  </a:cubicBezTo>
                  <a:lnTo>
                    <a:pt x="3304" y="1637"/>
                  </a:lnTo>
                  <a:cubicBezTo>
                    <a:pt x="3222" y="1487"/>
                    <a:pt x="3086" y="1365"/>
                    <a:pt x="2937" y="1297"/>
                  </a:cubicBezTo>
                  <a:cubicBezTo>
                    <a:pt x="2787" y="1243"/>
                    <a:pt x="2651" y="1188"/>
                    <a:pt x="2529" y="1120"/>
                  </a:cubicBezTo>
                  <a:cubicBezTo>
                    <a:pt x="2230" y="957"/>
                    <a:pt x="1944" y="781"/>
                    <a:pt x="1645" y="617"/>
                  </a:cubicBezTo>
                  <a:cubicBezTo>
                    <a:pt x="1374" y="441"/>
                    <a:pt x="1088" y="278"/>
                    <a:pt x="803" y="142"/>
                  </a:cubicBezTo>
                  <a:cubicBezTo>
                    <a:pt x="640" y="74"/>
                    <a:pt x="463" y="33"/>
                    <a:pt x="286" y="6"/>
                  </a:cubicBezTo>
                  <a:cubicBezTo>
                    <a:pt x="261" y="2"/>
                    <a:pt x="235" y="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2"/>
            <p:cNvSpPr/>
            <p:nvPr/>
          </p:nvSpPr>
          <p:spPr>
            <a:xfrm>
              <a:off x="4286225" y="3048275"/>
              <a:ext cx="68675" cy="52225"/>
            </a:xfrm>
            <a:custGeom>
              <a:avLst/>
              <a:gdLst/>
              <a:ahLst/>
              <a:cxnLst/>
              <a:rect l="l" t="t" r="r" b="b"/>
              <a:pathLst>
                <a:path w="2747" h="2089" extrusionOk="0">
                  <a:moveTo>
                    <a:pt x="2733" y="1"/>
                  </a:moveTo>
                  <a:cubicBezTo>
                    <a:pt x="2705" y="1"/>
                    <a:pt x="2665" y="14"/>
                    <a:pt x="2637" y="28"/>
                  </a:cubicBezTo>
                  <a:cubicBezTo>
                    <a:pt x="2352" y="136"/>
                    <a:pt x="2053" y="245"/>
                    <a:pt x="1768" y="381"/>
                  </a:cubicBezTo>
                  <a:cubicBezTo>
                    <a:pt x="1373" y="558"/>
                    <a:pt x="1006" y="789"/>
                    <a:pt x="680" y="1074"/>
                  </a:cubicBezTo>
                  <a:cubicBezTo>
                    <a:pt x="585" y="1156"/>
                    <a:pt x="503" y="1237"/>
                    <a:pt x="422" y="1346"/>
                  </a:cubicBezTo>
                  <a:cubicBezTo>
                    <a:pt x="408" y="1346"/>
                    <a:pt x="395" y="1360"/>
                    <a:pt x="381" y="1360"/>
                  </a:cubicBezTo>
                  <a:cubicBezTo>
                    <a:pt x="245" y="1523"/>
                    <a:pt x="14" y="1754"/>
                    <a:pt x="14" y="1985"/>
                  </a:cubicBezTo>
                  <a:cubicBezTo>
                    <a:pt x="1" y="2026"/>
                    <a:pt x="28" y="2067"/>
                    <a:pt x="69" y="2080"/>
                  </a:cubicBezTo>
                  <a:cubicBezTo>
                    <a:pt x="91" y="2086"/>
                    <a:pt x="112" y="2088"/>
                    <a:pt x="133" y="2088"/>
                  </a:cubicBezTo>
                  <a:cubicBezTo>
                    <a:pt x="268" y="2088"/>
                    <a:pt x="382" y="1984"/>
                    <a:pt x="476" y="1890"/>
                  </a:cubicBezTo>
                  <a:cubicBezTo>
                    <a:pt x="680" y="1700"/>
                    <a:pt x="884" y="1496"/>
                    <a:pt x="1061" y="1278"/>
                  </a:cubicBezTo>
                  <a:cubicBezTo>
                    <a:pt x="1197" y="1156"/>
                    <a:pt x="1346" y="1061"/>
                    <a:pt x="1509" y="979"/>
                  </a:cubicBezTo>
                  <a:cubicBezTo>
                    <a:pt x="1768" y="843"/>
                    <a:pt x="2026" y="721"/>
                    <a:pt x="2270" y="599"/>
                  </a:cubicBezTo>
                  <a:cubicBezTo>
                    <a:pt x="2406" y="531"/>
                    <a:pt x="2529" y="435"/>
                    <a:pt x="2624" y="327"/>
                  </a:cubicBezTo>
                  <a:cubicBezTo>
                    <a:pt x="2705" y="232"/>
                    <a:pt x="2746" y="123"/>
                    <a:pt x="2733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2"/>
            <p:cNvSpPr/>
            <p:nvPr/>
          </p:nvSpPr>
          <p:spPr>
            <a:xfrm>
              <a:off x="4541750" y="3620025"/>
              <a:ext cx="55775" cy="28975"/>
            </a:xfrm>
            <a:custGeom>
              <a:avLst/>
              <a:gdLst/>
              <a:ahLst/>
              <a:cxnLst/>
              <a:rect l="l" t="t" r="r" b="b"/>
              <a:pathLst>
                <a:path w="2231" h="1159" extrusionOk="0">
                  <a:moveTo>
                    <a:pt x="169" y="1"/>
                  </a:moveTo>
                  <a:cubicBezTo>
                    <a:pt x="138" y="1"/>
                    <a:pt x="111" y="11"/>
                    <a:pt x="96" y="33"/>
                  </a:cubicBezTo>
                  <a:cubicBezTo>
                    <a:pt x="15" y="88"/>
                    <a:pt x="1" y="183"/>
                    <a:pt x="55" y="251"/>
                  </a:cubicBezTo>
                  <a:cubicBezTo>
                    <a:pt x="110" y="360"/>
                    <a:pt x="191" y="428"/>
                    <a:pt x="286" y="482"/>
                  </a:cubicBezTo>
                  <a:cubicBezTo>
                    <a:pt x="749" y="795"/>
                    <a:pt x="1251" y="998"/>
                    <a:pt x="1795" y="1094"/>
                  </a:cubicBezTo>
                  <a:cubicBezTo>
                    <a:pt x="1822" y="1094"/>
                    <a:pt x="1849" y="1107"/>
                    <a:pt x="1877" y="1107"/>
                  </a:cubicBezTo>
                  <a:cubicBezTo>
                    <a:pt x="1931" y="1141"/>
                    <a:pt x="1992" y="1158"/>
                    <a:pt x="2053" y="1158"/>
                  </a:cubicBezTo>
                  <a:cubicBezTo>
                    <a:pt x="2115" y="1158"/>
                    <a:pt x="2176" y="1141"/>
                    <a:pt x="2230" y="1107"/>
                  </a:cubicBezTo>
                  <a:cubicBezTo>
                    <a:pt x="2216" y="1107"/>
                    <a:pt x="2203" y="1094"/>
                    <a:pt x="2189" y="1080"/>
                  </a:cubicBezTo>
                  <a:cubicBezTo>
                    <a:pt x="2121" y="1012"/>
                    <a:pt x="2040" y="944"/>
                    <a:pt x="1958" y="903"/>
                  </a:cubicBezTo>
                  <a:cubicBezTo>
                    <a:pt x="1401" y="577"/>
                    <a:pt x="830" y="278"/>
                    <a:pt x="246" y="20"/>
                  </a:cubicBezTo>
                  <a:cubicBezTo>
                    <a:pt x="221" y="8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2"/>
            <p:cNvSpPr/>
            <p:nvPr/>
          </p:nvSpPr>
          <p:spPr>
            <a:xfrm>
              <a:off x="4498600" y="3636150"/>
              <a:ext cx="45225" cy="32975"/>
            </a:xfrm>
            <a:custGeom>
              <a:avLst/>
              <a:gdLst/>
              <a:ahLst/>
              <a:cxnLst/>
              <a:rect l="l" t="t" r="r" b="b"/>
              <a:pathLst>
                <a:path w="1809" h="1319" extrusionOk="0">
                  <a:moveTo>
                    <a:pt x="191" y="0"/>
                  </a:moveTo>
                  <a:cubicBezTo>
                    <a:pt x="41" y="95"/>
                    <a:pt x="1" y="190"/>
                    <a:pt x="96" y="340"/>
                  </a:cubicBezTo>
                  <a:cubicBezTo>
                    <a:pt x="164" y="435"/>
                    <a:pt x="245" y="530"/>
                    <a:pt x="327" y="612"/>
                  </a:cubicBezTo>
                  <a:cubicBezTo>
                    <a:pt x="531" y="775"/>
                    <a:pt x="735" y="924"/>
                    <a:pt x="966" y="1033"/>
                  </a:cubicBezTo>
                  <a:cubicBezTo>
                    <a:pt x="1183" y="1155"/>
                    <a:pt x="1414" y="1237"/>
                    <a:pt x="1645" y="1305"/>
                  </a:cubicBezTo>
                  <a:cubicBezTo>
                    <a:pt x="1686" y="1319"/>
                    <a:pt x="1754" y="1319"/>
                    <a:pt x="1808" y="1319"/>
                  </a:cubicBezTo>
                  <a:cubicBezTo>
                    <a:pt x="1808" y="1196"/>
                    <a:pt x="1754" y="1074"/>
                    <a:pt x="1645" y="992"/>
                  </a:cubicBezTo>
                  <a:cubicBezTo>
                    <a:pt x="1550" y="911"/>
                    <a:pt x="1441" y="843"/>
                    <a:pt x="1333" y="788"/>
                  </a:cubicBezTo>
                  <a:cubicBezTo>
                    <a:pt x="1170" y="693"/>
                    <a:pt x="993" y="612"/>
                    <a:pt x="816" y="517"/>
                  </a:cubicBezTo>
                  <a:cubicBezTo>
                    <a:pt x="558" y="408"/>
                    <a:pt x="341" y="231"/>
                    <a:pt x="1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2"/>
            <p:cNvSpPr/>
            <p:nvPr/>
          </p:nvSpPr>
          <p:spPr>
            <a:xfrm>
              <a:off x="4217575" y="2976400"/>
              <a:ext cx="415275" cy="115050"/>
            </a:xfrm>
            <a:custGeom>
              <a:avLst/>
              <a:gdLst/>
              <a:ahLst/>
              <a:cxnLst/>
              <a:rect l="l" t="t" r="r" b="b"/>
              <a:pathLst>
                <a:path w="16611" h="4602" extrusionOk="0">
                  <a:moveTo>
                    <a:pt x="9927" y="1"/>
                  </a:moveTo>
                  <a:cubicBezTo>
                    <a:pt x="9822" y="1"/>
                    <a:pt x="9717" y="3"/>
                    <a:pt x="9611" y="8"/>
                  </a:cubicBezTo>
                  <a:cubicBezTo>
                    <a:pt x="9352" y="21"/>
                    <a:pt x="9094" y="35"/>
                    <a:pt x="8836" y="62"/>
                  </a:cubicBezTo>
                  <a:cubicBezTo>
                    <a:pt x="8659" y="76"/>
                    <a:pt x="8482" y="103"/>
                    <a:pt x="8306" y="143"/>
                  </a:cubicBezTo>
                  <a:cubicBezTo>
                    <a:pt x="8143" y="171"/>
                    <a:pt x="7993" y="225"/>
                    <a:pt x="7844" y="266"/>
                  </a:cubicBezTo>
                  <a:lnTo>
                    <a:pt x="7001" y="483"/>
                  </a:lnTo>
                  <a:lnTo>
                    <a:pt x="6063" y="714"/>
                  </a:lnTo>
                  <a:cubicBezTo>
                    <a:pt x="5818" y="782"/>
                    <a:pt x="5560" y="850"/>
                    <a:pt x="5315" y="918"/>
                  </a:cubicBezTo>
                  <a:cubicBezTo>
                    <a:pt x="5125" y="959"/>
                    <a:pt x="4935" y="1027"/>
                    <a:pt x="4745" y="1068"/>
                  </a:cubicBezTo>
                  <a:cubicBezTo>
                    <a:pt x="4418" y="1149"/>
                    <a:pt x="4106" y="1272"/>
                    <a:pt x="3820" y="1435"/>
                  </a:cubicBezTo>
                  <a:cubicBezTo>
                    <a:pt x="3494" y="1625"/>
                    <a:pt x="3182" y="1843"/>
                    <a:pt x="2882" y="2074"/>
                  </a:cubicBezTo>
                  <a:cubicBezTo>
                    <a:pt x="2774" y="2155"/>
                    <a:pt x="1700" y="2808"/>
                    <a:pt x="735" y="3582"/>
                  </a:cubicBezTo>
                  <a:cubicBezTo>
                    <a:pt x="531" y="3705"/>
                    <a:pt x="368" y="3854"/>
                    <a:pt x="218" y="4031"/>
                  </a:cubicBezTo>
                  <a:cubicBezTo>
                    <a:pt x="150" y="4126"/>
                    <a:pt x="96" y="4221"/>
                    <a:pt x="55" y="4330"/>
                  </a:cubicBezTo>
                  <a:cubicBezTo>
                    <a:pt x="15" y="4411"/>
                    <a:pt x="1" y="4507"/>
                    <a:pt x="15" y="4602"/>
                  </a:cubicBezTo>
                  <a:cubicBezTo>
                    <a:pt x="354" y="4384"/>
                    <a:pt x="681" y="4126"/>
                    <a:pt x="993" y="3854"/>
                  </a:cubicBezTo>
                  <a:cubicBezTo>
                    <a:pt x="1143" y="3718"/>
                    <a:pt x="2407" y="2835"/>
                    <a:pt x="3046" y="2413"/>
                  </a:cubicBezTo>
                  <a:cubicBezTo>
                    <a:pt x="3426" y="2142"/>
                    <a:pt x="3834" y="1910"/>
                    <a:pt x="4242" y="1693"/>
                  </a:cubicBezTo>
                  <a:cubicBezTo>
                    <a:pt x="4582" y="1543"/>
                    <a:pt x="4921" y="1421"/>
                    <a:pt x="5275" y="1353"/>
                  </a:cubicBezTo>
                  <a:cubicBezTo>
                    <a:pt x="5642" y="1258"/>
                    <a:pt x="6009" y="1177"/>
                    <a:pt x="6376" y="1095"/>
                  </a:cubicBezTo>
                  <a:cubicBezTo>
                    <a:pt x="6661" y="1013"/>
                    <a:pt x="6947" y="945"/>
                    <a:pt x="7232" y="864"/>
                  </a:cubicBezTo>
                  <a:cubicBezTo>
                    <a:pt x="7395" y="810"/>
                    <a:pt x="7572" y="755"/>
                    <a:pt x="7749" y="728"/>
                  </a:cubicBezTo>
                  <a:cubicBezTo>
                    <a:pt x="7830" y="714"/>
                    <a:pt x="7912" y="701"/>
                    <a:pt x="7993" y="687"/>
                  </a:cubicBezTo>
                  <a:cubicBezTo>
                    <a:pt x="8523" y="606"/>
                    <a:pt x="9067" y="524"/>
                    <a:pt x="9611" y="497"/>
                  </a:cubicBezTo>
                  <a:cubicBezTo>
                    <a:pt x="9781" y="477"/>
                    <a:pt x="9950" y="466"/>
                    <a:pt x="10120" y="466"/>
                  </a:cubicBezTo>
                  <a:cubicBezTo>
                    <a:pt x="10290" y="466"/>
                    <a:pt x="10460" y="477"/>
                    <a:pt x="10630" y="497"/>
                  </a:cubicBezTo>
                  <a:cubicBezTo>
                    <a:pt x="11024" y="538"/>
                    <a:pt x="11405" y="592"/>
                    <a:pt x="11799" y="646"/>
                  </a:cubicBezTo>
                  <a:cubicBezTo>
                    <a:pt x="13240" y="864"/>
                    <a:pt x="14653" y="1190"/>
                    <a:pt x="16053" y="1611"/>
                  </a:cubicBezTo>
                  <a:cubicBezTo>
                    <a:pt x="16176" y="1652"/>
                    <a:pt x="16312" y="1679"/>
                    <a:pt x="16434" y="1679"/>
                  </a:cubicBezTo>
                  <a:cubicBezTo>
                    <a:pt x="16502" y="1679"/>
                    <a:pt x="16570" y="1666"/>
                    <a:pt x="16611" y="1611"/>
                  </a:cubicBezTo>
                  <a:cubicBezTo>
                    <a:pt x="16570" y="1584"/>
                    <a:pt x="16543" y="1543"/>
                    <a:pt x="16502" y="1516"/>
                  </a:cubicBezTo>
                  <a:cubicBezTo>
                    <a:pt x="16407" y="1448"/>
                    <a:pt x="16298" y="1380"/>
                    <a:pt x="16203" y="1326"/>
                  </a:cubicBezTo>
                  <a:cubicBezTo>
                    <a:pt x="15985" y="1190"/>
                    <a:pt x="15754" y="1068"/>
                    <a:pt x="15537" y="945"/>
                  </a:cubicBezTo>
                  <a:cubicBezTo>
                    <a:pt x="15510" y="932"/>
                    <a:pt x="15482" y="918"/>
                    <a:pt x="15455" y="918"/>
                  </a:cubicBezTo>
                  <a:cubicBezTo>
                    <a:pt x="15007" y="877"/>
                    <a:pt x="14558" y="796"/>
                    <a:pt x="14110" y="714"/>
                  </a:cubicBezTo>
                  <a:lnTo>
                    <a:pt x="12207" y="320"/>
                  </a:lnTo>
                  <a:cubicBezTo>
                    <a:pt x="11989" y="266"/>
                    <a:pt x="11758" y="252"/>
                    <a:pt x="11541" y="198"/>
                  </a:cubicBezTo>
                  <a:cubicBezTo>
                    <a:pt x="11006" y="61"/>
                    <a:pt x="10470" y="1"/>
                    <a:pt x="992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2"/>
            <p:cNvSpPr/>
            <p:nvPr/>
          </p:nvSpPr>
          <p:spPr>
            <a:xfrm>
              <a:off x="4204000" y="3148850"/>
              <a:ext cx="40450" cy="28925"/>
            </a:xfrm>
            <a:custGeom>
              <a:avLst/>
              <a:gdLst/>
              <a:ahLst/>
              <a:cxnLst/>
              <a:rect l="l" t="t" r="r" b="b"/>
              <a:pathLst>
                <a:path w="1618" h="1157" extrusionOk="0">
                  <a:moveTo>
                    <a:pt x="1468" y="1"/>
                  </a:moveTo>
                  <a:cubicBezTo>
                    <a:pt x="1400" y="1"/>
                    <a:pt x="1346" y="1"/>
                    <a:pt x="1278" y="14"/>
                  </a:cubicBezTo>
                  <a:cubicBezTo>
                    <a:pt x="1101" y="69"/>
                    <a:pt x="938" y="137"/>
                    <a:pt x="775" y="245"/>
                  </a:cubicBezTo>
                  <a:cubicBezTo>
                    <a:pt x="503" y="395"/>
                    <a:pt x="272" y="612"/>
                    <a:pt x="109" y="884"/>
                  </a:cubicBezTo>
                  <a:cubicBezTo>
                    <a:pt x="55" y="966"/>
                    <a:pt x="14" y="1061"/>
                    <a:pt x="0" y="1156"/>
                  </a:cubicBezTo>
                  <a:cubicBezTo>
                    <a:pt x="27" y="1156"/>
                    <a:pt x="41" y="1143"/>
                    <a:pt x="55" y="1129"/>
                  </a:cubicBezTo>
                  <a:lnTo>
                    <a:pt x="707" y="789"/>
                  </a:lnTo>
                  <a:cubicBezTo>
                    <a:pt x="965" y="653"/>
                    <a:pt x="1210" y="477"/>
                    <a:pt x="1427" y="286"/>
                  </a:cubicBezTo>
                  <a:cubicBezTo>
                    <a:pt x="1468" y="245"/>
                    <a:pt x="1509" y="205"/>
                    <a:pt x="1550" y="150"/>
                  </a:cubicBezTo>
                  <a:cubicBezTo>
                    <a:pt x="1618" y="55"/>
                    <a:pt x="1577" y="1"/>
                    <a:pt x="146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2"/>
            <p:cNvSpPr/>
            <p:nvPr/>
          </p:nvSpPr>
          <p:spPr>
            <a:xfrm>
              <a:off x="4441525" y="3427700"/>
              <a:ext cx="54725" cy="191950"/>
            </a:xfrm>
            <a:custGeom>
              <a:avLst/>
              <a:gdLst/>
              <a:ahLst/>
              <a:cxnLst/>
              <a:rect l="l" t="t" r="r" b="b"/>
              <a:pathLst>
                <a:path w="2189" h="7678" extrusionOk="0">
                  <a:moveTo>
                    <a:pt x="449" y="0"/>
                  </a:moveTo>
                  <a:cubicBezTo>
                    <a:pt x="414" y="0"/>
                    <a:pt x="377" y="24"/>
                    <a:pt x="340" y="74"/>
                  </a:cubicBezTo>
                  <a:cubicBezTo>
                    <a:pt x="286" y="142"/>
                    <a:pt x="245" y="224"/>
                    <a:pt x="204" y="319"/>
                  </a:cubicBezTo>
                  <a:cubicBezTo>
                    <a:pt x="82" y="604"/>
                    <a:pt x="14" y="917"/>
                    <a:pt x="0" y="1229"/>
                  </a:cubicBezTo>
                  <a:cubicBezTo>
                    <a:pt x="0" y="1365"/>
                    <a:pt x="14" y="1515"/>
                    <a:pt x="41" y="1637"/>
                  </a:cubicBezTo>
                  <a:cubicBezTo>
                    <a:pt x="41" y="1895"/>
                    <a:pt x="55" y="2140"/>
                    <a:pt x="82" y="2398"/>
                  </a:cubicBezTo>
                  <a:cubicBezTo>
                    <a:pt x="95" y="2398"/>
                    <a:pt x="95" y="2425"/>
                    <a:pt x="95" y="2439"/>
                  </a:cubicBezTo>
                  <a:cubicBezTo>
                    <a:pt x="109" y="2589"/>
                    <a:pt x="123" y="2724"/>
                    <a:pt x="150" y="2860"/>
                  </a:cubicBezTo>
                  <a:cubicBezTo>
                    <a:pt x="177" y="3132"/>
                    <a:pt x="218" y="3404"/>
                    <a:pt x="286" y="3676"/>
                  </a:cubicBezTo>
                  <a:cubicBezTo>
                    <a:pt x="286" y="3717"/>
                    <a:pt x="299" y="3744"/>
                    <a:pt x="313" y="3785"/>
                  </a:cubicBezTo>
                  <a:cubicBezTo>
                    <a:pt x="340" y="3907"/>
                    <a:pt x="367" y="4043"/>
                    <a:pt x="394" y="4165"/>
                  </a:cubicBezTo>
                  <a:cubicBezTo>
                    <a:pt x="449" y="4369"/>
                    <a:pt x="503" y="4573"/>
                    <a:pt x="544" y="4763"/>
                  </a:cubicBezTo>
                  <a:cubicBezTo>
                    <a:pt x="598" y="5117"/>
                    <a:pt x="666" y="5457"/>
                    <a:pt x="775" y="5783"/>
                  </a:cubicBezTo>
                  <a:cubicBezTo>
                    <a:pt x="884" y="6150"/>
                    <a:pt x="1047" y="6490"/>
                    <a:pt x="1237" y="6802"/>
                  </a:cubicBezTo>
                  <a:cubicBezTo>
                    <a:pt x="1427" y="7101"/>
                    <a:pt x="1658" y="7373"/>
                    <a:pt x="1930" y="7604"/>
                  </a:cubicBezTo>
                  <a:cubicBezTo>
                    <a:pt x="1958" y="7631"/>
                    <a:pt x="1985" y="7645"/>
                    <a:pt x="2025" y="7658"/>
                  </a:cubicBezTo>
                  <a:cubicBezTo>
                    <a:pt x="2043" y="7672"/>
                    <a:pt x="2062" y="7678"/>
                    <a:pt x="2080" y="7678"/>
                  </a:cubicBezTo>
                  <a:cubicBezTo>
                    <a:pt x="2118" y="7678"/>
                    <a:pt x="2152" y="7650"/>
                    <a:pt x="2161" y="7604"/>
                  </a:cubicBezTo>
                  <a:cubicBezTo>
                    <a:pt x="2175" y="7563"/>
                    <a:pt x="2175" y="7509"/>
                    <a:pt x="2175" y="7455"/>
                  </a:cubicBezTo>
                  <a:cubicBezTo>
                    <a:pt x="2189" y="7305"/>
                    <a:pt x="2148" y="7156"/>
                    <a:pt x="2093" y="7020"/>
                  </a:cubicBezTo>
                  <a:cubicBezTo>
                    <a:pt x="2066" y="6952"/>
                    <a:pt x="2039" y="6897"/>
                    <a:pt x="1985" y="6843"/>
                  </a:cubicBezTo>
                  <a:cubicBezTo>
                    <a:pt x="1822" y="6666"/>
                    <a:pt x="1672" y="6476"/>
                    <a:pt x="1550" y="6258"/>
                  </a:cubicBezTo>
                  <a:cubicBezTo>
                    <a:pt x="1224" y="5701"/>
                    <a:pt x="992" y="5117"/>
                    <a:pt x="829" y="4491"/>
                  </a:cubicBezTo>
                  <a:cubicBezTo>
                    <a:pt x="802" y="4410"/>
                    <a:pt x="775" y="4315"/>
                    <a:pt x="748" y="4220"/>
                  </a:cubicBezTo>
                  <a:cubicBezTo>
                    <a:pt x="693" y="3785"/>
                    <a:pt x="557" y="3350"/>
                    <a:pt x="490" y="2915"/>
                  </a:cubicBezTo>
                  <a:cubicBezTo>
                    <a:pt x="435" y="2589"/>
                    <a:pt x="408" y="2262"/>
                    <a:pt x="381" y="1923"/>
                  </a:cubicBezTo>
                  <a:lnTo>
                    <a:pt x="381" y="1719"/>
                  </a:lnTo>
                  <a:cubicBezTo>
                    <a:pt x="422" y="1338"/>
                    <a:pt x="462" y="971"/>
                    <a:pt x="503" y="591"/>
                  </a:cubicBezTo>
                  <a:cubicBezTo>
                    <a:pt x="530" y="509"/>
                    <a:pt x="544" y="427"/>
                    <a:pt x="571" y="346"/>
                  </a:cubicBezTo>
                  <a:cubicBezTo>
                    <a:pt x="585" y="264"/>
                    <a:pt x="585" y="183"/>
                    <a:pt x="557" y="101"/>
                  </a:cubicBezTo>
                  <a:cubicBezTo>
                    <a:pt x="528" y="35"/>
                    <a:pt x="490" y="0"/>
                    <a:pt x="44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2"/>
            <p:cNvSpPr/>
            <p:nvPr/>
          </p:nvSpPr>
          <p:spPr>
            <a:xfrm>
              <a:off x="4379000" y="3271375"/>
              <a:ext cx="53025" cy="25325"/>
            </a:xfrm>
            <a:custGeom>
              <a:avLst/>
              <a:gdLst/>
              <a:ahLst/>
              <a:cxnLst/>
              <a:rect l="l" t="t" r="r" b="b"/>
              <a:pathLst>
                <a:path w="2121" h="1013" extrusionOk="0">
                  <a:moveTo>
                    <a:pt x="1995" y="1"/>
                  </a:moveTo>
                  <a:cubicBezTo>
                    <a:pt x="1987" y="1"/>
                    <a:pt x="1979" y="3"/>
                    <a:pt x="1971" y="7"/>
                  </a:cubicBezTo>
                  <a:cubicBezTo>
                    <a:pt x="1876" y="7"/>
                    <a:pt x="1767" y="20"/>
                    <a:pt x="1672" y="47"/>
                  </a:cubicBezTo>
                  <a:cubicBezTo>
                    <a:pt x="1101" y="224"/>
                    <a:pt x="571" y="510"/>
                    <a:pt x="109" y="890"/>
                  </a:cubicBezTo>
                  <a:cubicBezTo>
                    <a:pt x="68" y="917"/>
                    <a:pt x="41" y="958"/>
                    <a:pt x="0" y="999"/>
                  </a:cubicBezTo>
                  <a:lnTo>
                    <a:pt x="14" y="1012"/>
                  </a:lnTo>
                  <a:cubicBezTo>
                    <a:pt x="123" y="972"/>
                    <a:pt x="245" y="931"/>
                    <a:pt x="354" y="890"/>
                  </a:cubicBezTo>
                  <a:cubicBezTo>
                    <a:pt x="734" y="741"/>
                    <a:pt x="1128" y="605"/>
                    <a:pt x="1509" y="442"/>
                  </a:cubicBezTo>
                  <a:cubicBezTo>
                    <a:pt x="1699" y="374"/>
                    <a:pt x="1876" y="265"/>
                    <a:pt x="2053" y="183"/>
                  </a:cubicBezTo>
                  <a:cubicBezTo>
                    <a:pt x="2107" y="156"/>
                    <a:pt x="2121" y="129"/>
                    <a:pt x="2107" y="102"/>
                  </a:cubicBezTo>
                  <a:cubicBezTo>
                    <a:pt x="2093" y="61"/>
                    <a:pt x="2080" y="34"/>
                    <a:pt x="2053" y="20"/>
                  </a:cubicBezTo>
                  <a:cubicBezTo>
                    <a:pt x="2033" y="11"/>
                    <a:pt x="2014" y="1"/>
                    <a:pt x="199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2"/>
            <p:cNvSpPr/>
            <p:nvPr/>
          </p:nvSpPr>
          <p:spPr>
            <a:xfrm>
              <a:off x="4199225" y="3157950"/>
              <a:ext cx="58825" cy="49375"/>
            </a:xfrm>
            <a:custGeom>
              <a:avLst/>
              <a:gdLst/>
              <a:ahLst/>
              <a:cxnLst/>
              <a:rect l="l" t="t" r="r" b="b"/>
              <a:pathLst>
                <a:path w="2353" h="1975" extrusionOk="0">
                  <a:moveTo>
                    <a:pt x="2254" y="0"/>
                  </a:moveTo>
                  <a:cubicBezTo>
                    <a:pt x="2245" y="0"/>
                    <a:pt x="2237" y="1"/>
                    <a:pt x="2230" y="4"/>
                  </a:cubicBezTo>
                  <a:cubicBezTo>
                    <a:pt x="2189" y="17"/>
                    <a:pt x="2162" y="31"/>
                    <a:pt x="2135" y="45"/>
                  </a:cubicBezTo>
                  <a:cubicBezTo>
                    <a:pt x="2053" y="85"/>
                    <a:pt x="1972" y="126"/>
                    <a:pt x="1890" y="167"/>
                  </a:cubicBezTo>
                  <a:cubicBezTo>
                    <a:pt x="1741" y="262"/>
                    <a:pt x="1591" y="371"/>
                    <a:pt x="1469" y="493"/>
                  </a:cubicBezTo>
                  <a:cubicBezTo>
                    <a:pt x="1306" y="602"/>
                    <a:pt x="1156" y="724"/>
                    <a:pt x="1020" y="847"/>
                  </a:cubicBezTo>
                  <a:cubicBezTo>
                    <a:pt x="952" y="887"/>
                    <a:pt x="898" y="928"/>
                    <a:pt x="844" y="982"/>
                  </a:cubicBezTo>
                  <a:cubicBezTo>
                    <a:pt x="599" y="1132"/>
                    <a:pt x="382" y="1322"/>
                    <a:pt x="205" y="1553"/>
                  </a:cubicBezTo>
                  <a:cubicBezTo>
                    <a:pt x="137" y="1621"/>
                    <a:pt x="96" y="1703"/>
                    <a:pt x="55" y="1784"/>
                  </a:cubicBezTo>
                  <a:cubicBezTo>
                    <a:pt x="28" y="1839"/>
                    <a:pt x="15" y="1907"/>
                    <a:pt x="1" y="1975"/>
                  </a:cubicBezTo>
                  <a:lnTo>
                    <a:pt x="82" y="1961"/>
                  </a:lnTo>
                  <a:cubicBezTo>
                    <a:pt x="273" y="1934"/>
                    <a:pt x="463" y="1852"/>
                    <a:pt x="613" y="1716"/>
                  </a:cubicBezTo>
                  <a:cubicBezTo>
                    <a:pt x="871" y="1621"/>
                    <a:pt x="1116" y="1336"/>
                    <a:pt x="1306" y="1159"/>
                  </a:cubicBezTo>
                  <a:cubicBezTo>
                    <a:pt x="1496" y="996"/>
                    <a:pt x="1673" y="847"/>
                    <a:pt x="1836" y="683"/>
                  </a:cubicBezTo>
                  <a:lnTo>
                    <a:pt x="2108" y="452"/>
                  </a:lnTo>
                  <a:cubicBezTo>
                    <a:pt x="2149" y="412"/>
                    <a:pt x="2189" y="371"/>
                    <a:pt x="2230" y="330"/>
                  </a:cubicBezTo>
                  <a:cubicBezTo>
                    <a:pt x="2298" y="248"/>
                    <a:pt x="2339" y="167"/>
                    <a:pt x="2352" y="72"/>
                  </a:cubicBezTo>
                  <a:cubicBezTo>
                    <a:pt x="2352" y="27"/>
                    <a:pt x="2296" y="0"/>
                    <a:pt x="2254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2"/>
            <p:cNvSpPr/>
            <p:nvPr/>
          </p:nvSpPr>
          <p:spPr>
            <a:xfrm>
              <a:off x="4226425" y="3402700"/>
              <a:ext cx="21100" cy="31550"/>
            </a:xfrm>
            <a:custGeom>
              <a:avLst/>
              <a:gdLst/>
              <a:ahLst/>
              <a:cxnLst/>
              <a:rect l="l" t="t" r="r" b="b"/>
              <a:pathLst>
                <a:path w="844" h="1262" extrusionOk="0">
                  <a:moveTo>
                    <a:pt x="730" y="1"/>
                  </a:moveTo>
                  <a:cubicBezTo>
                    <a:pt x="695" y="1"/>
                    <a:pt x="660" y="24"/>
                    <a:pt x="626" y="41"/>
                  </a:cubicBezTo>
                  <a:cubicBezTo>
                    <a:pt x="367" y="177"/>
                    <a:pt x="163" y="408"/>
                    <a:pt x="41" y="680"/>
                  </a:cubicBezTo>
                  <a:cubicBezTo>
                    <a:pt x="14" y="775"/>
                    <a:pt x="0" y="870"/>
                    <a:pt x="14" y="965"/>
                  </a:cubicBezTo>
                  <a:cubicBezTo>
                    <a:pt x="41" y="1088"/>
                    <a:pt x="123" y="1196"/>
                    <a:pt x="259" y="1251"/>
                  </a:cubicBezTo>
                  <a:cubicBezTo>
                    <a:pt x="276" y="1258"/>
                    <a:pt x="295" y="1261"/>
                    <a:pt x="315" y="1261"/>
                  </a:cubicBezTo>
                  <a:cubicBezTo>
                    <a:pt x="372" y="1261"/>
                    <a:pt x="432" y="1233"/>
                    <a:pt x="462" y="1183"/>
                  </a:cubicBezTo>
                  <a:cubicBezTo>
                    <a:pt x="490" y="1128"/>
                    <a:pt x="503" y="1074"/>
                    <a:pt x="530" y="1006"/>
                  </a:cubicBezTo>
                  <a:cubicBezTo>
                    <a:pt x="558" y="897"/>
                    <a:pt x="571" y="775"/>
                    <a:pt x="585" y="666"/>
                  </a:cubicBezTo>
                  <a:cubicBezTo>
                    <a:pt x="598" y="585"/>
                    <a:pt x="626" y="503"/>
                    <a:pt x="666" y="435"/>
                  </a:cubicBezTo>
                  <a:cubicBezTo>
                    <a:pt x="721" y="367"/>
                    <a:pt x="761" y="286"/>
                    <a:pt x="789" y="204"/>
                  </a:cubicBezTo>
                  <a:cubicBezTo>
                    <a:pt x="816" y="150"/>
                    <a:pt x="843" y="82"/>
                    <a:pt x="789" y="27"/>
                  </a:cubicBezTo>
                  <a:cubicBezTo>
                    <a:pt x="769" y="8"/>
                    <a:pt x="750" y="1"/>
                    <a:pt x="73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2"/>
            <p:cNvSpPr/>
            <p:nvPr/>
          </p:nvSpPr>
          <p:spPr>
            <a:xfrm>
              <a:off x="4215875" y="3229525"/>
              <a:ext cx="102325" cy="96600"/>
            </a:xfrm>
            <a:custGeom>
              <a:avLst/>
              <a:gdLst/>
              <a:ahLst/>
              <a:cxnLst/>
              <a:rect l="l" t="t" r="r" b="b"/>
              <a:pathLst>
                <a:path w="4093" h="3864" extrusionOk="0">
                  <a:moveTo>
                    <a:pt x="3889" y="0"/>
                  </a:moveTo>
                  <a:cubicBezTo>
                    <a:pt x="3800" y="0"/>
                    <a:pt x="3713" y="24"/>
                    <a:pt x="3644" y="77"/>
                  </a:cubicBezTo>
                  <a:cubicBezTo>
                    <a:pt x="3467" y="199"/>
                    <a:pt x="3304" y="321"/>
                    <a:pt x="3127" y="457"/>
                  </a:cubicBezTo>
                  <a:cubicBezTo>
                    <a:pt x="2828" y="688"/>
                    <a:pt x="2529" y="919"/>
                    <a:pt x="2244" y="1178"/>
                  </a:cubicBezTo>
                  <a:cubicBezTo>
                    <a:pt x="2013" y="1368"/>
                    <a:pt x="1795" y="1599"/>
                    <a:pt x="1605" y="1830"/>
                  </a:cubicBezTo>
                  <a:cubicBezTo>
                    <a:pt x="1428" y="2007"/>
                    <a:pt x="1265" y="2170"/>
                    <a:pt x="1102" y="2360"/>
                  </a:cubicBezTo>
                  <a:cubicBezTo>
                    <a:pt x="925" y="2551"/>
                    <a:pt x="776" y="2700"/>
                    <a:pt x="626" y="2890"/>
                  </a:cubicBezTo>
                  <a:cubicBezTo>
                    <a:pt x="422" y="3040"/>
                    <a:pt x="232" y="3230"/>
                    <a:pt x="96" y="3448"/>
                  </a:cubicBezTo>
                  <a:cubicBezTo>
                    <a:pt x="42" y="3543"/>
                    <a:pt x="15" y="3638"/>
                    <a:pt x="1" y="3733"/>
                  </a:cubicBezTo>
                  <a:cubicBezTo>
                    <a:pt x="1" y="3820"/>
                    <a:pt x="18" y="3864"/>
                    <a:pt x="67" y="3864"/>
                  </a:cubicBezTo>
                  <a:cubicBezTo>
                    <a:pt x="79" y="3864"/>
                    <a:pt x="93" y="3861"/>
                    <a:pt x="110" y="3855"/>
                  </a:cubicBezTo>
                  <a:cubicBezTo>
                    <a:pt x="205" y="3842"/>
                    <a:pt x="286" y="3801"/>
                    <a:pt x="341" y="3733"/>
                  </a:cubicBezTo>
                  <a:cubicBezTo>
                    <a:pt x="422" y="3638"/>
                    <a:pt x="504" y="3529"/>
                    <a:pt x="585" y="3434"/>
                  </a:cubicBezTo>
                  <a:cubicBezTo>
                    <a:pt x="653" y="3339"/>
                    <a:pt x="721" y="3244"/>
                    <a:pt x="816" y="3176"/>
                  </a:cubicBezTo>
                  <a:cubicBezTo>
                    <a:pt x="857" y="3135"/>
                    <a:pt x="898" y="3081"/>
                    <a:pt x="939" y="3040"/>
                  </a:cubicBezTo>
                  <a:cubicBezTo>
                    <a:pt x="1306" y="2686"/>
                    <a:pt x="1673" y="2333"/>
                    <a:pt x="1999" y="1952"/>
                  </a:cubicBezTo>
                  <a:cubicBezTo>
                    <a:pt x="2094" y="1871"/>
                    <a:pt x="2176" y="1789"/>
                    <a:pt x="2244" y="1708"/>
                  </a:cubicBezTo>
                  <a:cubicBezTo>
                    <a:pt x="2529" y="1422"/>
                    <a:pt x="2828" y="1151"/>
                    <a:pt x="3154" y="906"/>
                  </a:cubicBezTo>
                  <a:cubicBezTo>
                    <a:pt x="3345" y="756"/>
                    <a:pt x="3549" y="607"/>
                    <a:pt x="3739" y="457"/>
                  </a:cubicBezTo>
                  <a:cubicBezTo>
                    <a:pt x="3834" y="389"/>
                    <a:pt x="3916" y="294"/>
                    <a:pt x="4011" y="213"/>
                  </a:cubicBezTo>
                  <a:cubicBezTo>
                    <a:pt x="4038" y="185"/>
                    <a:pt x="4065" y="145"/>
                    <a:pt x="4079" y="118"/>
                  </a:cubicBezTo>
                  <a:cubicBezTo>
                    <a:pt x="4092" y="63"/>
                    <a:pt x="4079" y="22"/>
                    <a:pt x="4038" y="22"/>
                  </a:cubicBezTo>
                  <a:cubicBezTo>
                    <a:pt x="3989" y="8"/>
                    <a:pt x="3939" y="0"/>
                    <a:pt x="38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2"/>
            <p:cNvSpPr/>
            <p:nvPr/>
          </p:nvSpPr>
          <p:spPr>
            <a:xfrm>
              <a:off x="4236950" y="3423750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762" h="1524" extrusionOk="0">
                  <a:moveTo>
                    <a:pt x="735" y="1"/>
                  </a:moveTo>
                  <a:cubicBezTo>
                    <a:pt x="707" y="15"/>
                    <a:pt x="667" y="28"/>
                    <a:pt x="640" y="55"/>
                  </a:cubicBezTo>
                  <a:cubicBezTo>
                    <a:pt x="599" y="82"/>
                    <a:pt x="558" y="123"/>
                    <a:pt x="531" y="178"/>
                  </a:cubicBezTo>
                  <a:cubicBezTo>
                    <a:pt x="327" y="409"/>
                    <a:pt x="177" y="681"/>
                    <a:pt x="82" y="980"/>
                  </a:cubicBezTo>
                  <a:cubicBezTo>
                    <a:pt x="55" y="1075"/>
                    <a:pt x="28" y="1183"/>
                    <a:pt x="14" y="1292"/>
                  </a:cubicBezTo>
                  <a:cubicBezTo>
                    <a:pt x="1" y="1374"/>
                    <a:pt x="28" y="1455"/>
                    <a:pt x="69" y="1523"/>
                  </a:cubicBezTo>
                  <a:cubicBezTo>
                    <a:pt x="191" y="1523"/>
                    <a:pt x="313" y="1455"/>
                    <a:pt x="368" y="1347"/>
                  </a:cubicBezTo>
                  <a:cubicBezTo>
                    <a:pt x="408" y="1279"/>
                    <a:pt x="422" y="1211"/>
                    <a:pt x="449" y="1143"/>
                  </a:cubicBezTo>
                  <a:cubicBezTo>
                    <a:pt x="476" y="1034"/>
                    <a:pt x="490" y="912"/>
                    <a:pt x="531" y="789"/>
                  </a:cubicBezTo>
                  <a:cubicBezTo>
                    <a:pt x="544" y="708"/>
                    <a:pt x="572" y="613"/>
                    <a:pt x="626" y="531"/>
                  </a:cubicBezTo>
                  <a:cubicBezTo>
                    <a:pt x="694" y="409"/>
                    <a:pt x="735" y="273"/>
                    <a:pt x="762" y="137"/>
                  </a:cubicBezTo>
                  <a:cubicBezTo>
                    <a:pt x="762" y="96"/>
                    <a:pt x="762" y="55"/>
                    <a:pt x="762" y="15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2"/>
            <p:cNvSpPr/>
            <p:nvPr/>
          </p:nvSpPr>
          <p:spPr>
            <a:xfrm>
              <a:off x="4381375" y="3290550"/>
              <a:ext cx="45225" cy="20425"/>
            </a:xfrm>
            <a:custGeom>
              <a:avLst/>
              <a:gdLst/>
              <a:ahLst/>
              <a:cxnLst/>
              <a:rect l="l" t="t" r="r" b="b"/>
              <a:pathLst>
                <a:path w="1809" h="817" extrusionOk="0">
                  <a:moveTo>
                    <a:pt x="1727" y="1"/>
                  </a:moveTo>
                  <a:cubicBezTo>
                    <a:pt x="1659" y="1"/>
                    <a:pt x="1591" y="1"/>
                    <a:pt x="1523" y="14"/>
                  </a:cubicBezTo>
                  <a:cubicBezTo>
                    <a:pt x="1237" y="69"/>
                    <a:pt x="952" y="150"/>
                    <a:pt x="680" y="273"/>
                  </a:cubicBezTo>
                  <a:cubicBezTo>
                    <a:pt x="490" y="354"/>
                    <a:pt x="313" y="463"/>
                    <a:pt x="150" y="585"/>
                  </a:cubicBezTo>
                  <a:cubicBezTo>
                    <a:pt x="82" y="653"/>
                    <a:pt x="28" y="721"/>
                    <a:pt x="0" y="816"/>
                  </a:cubicBezTo>
                  <a:lnTo>
                    <a:pt x="55" y="816"/>
                  </a:lnTo>
                  <a:cubicBezTo>
                    <a:pt x="191" y="803"/>
                    <a:pt x="340" y="776"/>
                    <a:pt x="476" y="721"/>
                  </a:cubicBezTo>
                  <a:cubicBezTo>
                    <a:pt x="680" y="640"/>
                    <a:pt x="870" y="544"/>
                    <a:pt x="1047" y="436"/>
                  </a:cubicBezTo>
                  <a:cubicBezTo>
                    <a:pt x="1264" y="300"/>
                    <a:pt x="1496" y="177"/>
                    <a:pt x="1727" y="96"/>
                  </a:cubicBezTo>
                  <a:cubicBezTo>
                    <a:pt x="1767" y="82"/>
                    <a:pt x="1795" y="55"/>
                    <a:pt x="1808" y="42"/>
                  </a:cubicBezTo>
                  <a:lnTo>
                    <a:pt x="1808" y="14"/>
                  </a:lnTo>
                  <a:cubicBezTo>
                    <a:pt x="1781" y="1"/>
                    <a:pt x="1754" y="1"/>
                    <a:pt x="172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2"/>
            <p:cNvSpPr/>
            <p:nvPr/>
          </p:nvSpPr>
          <p:spPr>
            <a:xfrm>
              <a:off x="4457825" y="3399975"/>
              <a:ext cx="29600" cy="20875"/>
            </a:xfrm>
            <a:custGeom>
              <a:avLst/>
              <a:gdLst/>
              <a:ahLst/>
              <a:cxnLst/>
              <a:rect l="l" t="t" r="r" b="b"/>
              <a:pathLst>
                <a:path w="1184" h="835" extrusionOk="0">
                  <a:moveTo>
                    <a:pt x="1061" y="0"/>
                  </a:moveTo>
                  <a:cubicBezTo>
                    <a:pt x="952" y="0"/>
                    <a:pt x="843" y="28"/>
                    <a:pt x="748" y="68"/>
                  </a:cubicBezTo>
                  <a:cubicBezTo>
                    <a:pt x="531" y="136"/>
                    <a:pt x="313" y="259"/>
                    <a:pt x="150" y="435"/>
                  </a:cubicBezTo>
                  <a:cubicBezTo>
                    <a:pt x="109" y="490"/>
                    <a:pt x="69" y="558"/>
                    <a:pt x="28" y="626"/>
                  </a:cubicBezTo>
                  <a:cubicBezTo>
                    <a:pt x="1" y="680"/>
                    <a:pt x="14" y="748"/>
                    <a:pt x="69" y="789"/>
                  </a:cubicBezTo>
                  <a:cubicBezTo>
                    <a:pt x="89" y="819"/>
                    <a:pt x="125" y="835"/>
                    <a:pt x="176" y="835"/>
                  </a:cubicBezTo>
                  <a:cubicBezTo>
                    <a:pt x="193" y="835"/>
                    <a:pt x="211" y="833"/>
                    <a:pt x="232" y="830"/>
                  </a:cubicBezTo>
                  <a:cubicBezTo>
                    <a:pt x="259" y="816"/>
                    <a:pt x="286" y="802"/>
                    <a:pt x="327" y="775"/>
                  </a:cubicBezTo>
                  <a:cubicBezTo>
                    <a:pt x="381" y="734"/>
                    <a:pt x="436" y="694"/>
                    <a:pt x="490" y="653"/>
                  </a:cubicBezTo>
                  <a:lnTo>
                    <a:pt x="857" y="367"/>
                  </a:lnTo>
                  <a:cubicBezTo>
                    <a:pt x="939" y="300"/>
                    <a:pt x="1020" y="245"/>
                    <a:pt x="1102" y="177"/>
                  </a:cubicBezTo>
                  <a:cubicBezTo>
                    <a:pt x="1129" y="150"/>
                    <a:pt x="1142" y="123"/>
                    <a:pt x="1156" y="96"/>
                  </a:cubicBezTo>
                  <a:cubicBezTo>
                    <a:pt x="1183" y="68"/>
                    <a:pt x="1170" y="28"/>
                    <a:pt x="1129" y="14"/>
                  </a:cubicBezTo>
                  <a:cubicBezTo>
                    <a:pt x="1102" y="14"/>
                    <a:pt x="1074" y="0"/>
                    <a:pt x="106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2"/>
            <p:cNvSpPr/>
            <p:nvPr/>
          </p:nvSpPr>
          <p:spPr>
            <a:xfrm>
              <a:off x="4411625" y="3692700"/>
              <a:ext cx="27550" cy="23775"/>
            </a:xfrm>
            <a:custGeom>
              <a:avLst/>
              <a:gdLst/>
              <a:ahLst/>
              <a:cxnLst/>
              <a:rect l="l" t="t" r="r" b="b"/>
              <a:pathLst>
                <a:path w="1102" h="951" extrusionOk="0">
                  <a:moveTo>
                    <a:pt x="90" y="1"/>
                  </a:moveTo>
                  <a:cubicBezTo>
                    <a:pt x="73" y="1"/>
                    <a:pt x="56" y="7"/>
                    <a:pt x="41" y="22"/>
                  </a:cubicBezTo>
                  <a:cubicBezTo>
                    <a:pt x="0" y="62"/>
                    <a:pt x="27" y="103"/>
                    <a:pt x="41" y="157"/>
                  </a:cubicBezTo>
                  <a:cubicBezTo>
                    <a:pt x="177" y="457"/>
                    <a:pt x="394" y="715"/>
                    <a:pt x="666" y="905"/>
                  </a:cubicBezTo>
                  <a:cubicBezTo>
                    <a:pt x="707" y="936"/>
                    <a:pt x="763" y="951"/>
                    <a:pt x="817" y="951"/>
                  </a:cubicBezTo>
                  <a:cubicBezTo>
                    <a:pt x="835" y="951"/>
                    <a:pt x="853" y="949"/>
                    <a:pt x="870" y="946"/>
                  </a:cubicBezTo>
                  <a:cubicBezTo>
                    <a:pt x="1060" y="919"/>
                    <a:pt x="1101" y="823"/>
                    <a:pt x="992" y="701"/>
                  </a:cubicBezTo>
                  <a:cubicBezTo>
                    <a:pt x="952" y="647"/>
                    <a:pt x="924" y="620"/>
                    <a:pt x="884" y="579"/>
                  </a:cubicBezTo>
                  <a:cubicBezTo>
                    <a:pt x="829" y="538"/>
                    <a:pt x="761" y="484"/>
                    <a:pt x="707" y="443"/>
                  </a:cubicBezTo>
                  <a:lnTo>
                    <a:pt x="408" y="212"/>
                  </a:lnTo>
                  <a:cubicBezTo>
                    <a:pt x="326" y="144"/>
                    <a:pt x="258" y="90"/>
                    <a:pt x="177" y="35"/>
                  </a:cubicBezTo>
                  <a:cubicBezTo>
                    <a:pt x="151" y="18"/>
                    <a:pt x="120" y="1"/>
                    <a:pt x="9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2"/>
            <p:cNvSpPr/>
            <p:nvPr/>
          </p:nvSpPr>
          <p:spPr>
            <a:xfrm>
              <a:off x="4427250" y="3467600"/>
              <a:ext cx="7825" cy="36725"/>
            </a:xfrm>
            <a:custGeom>
              <a:avLst/>
              <a:gdLst/>
              <a:ahLst/>
              <a:cxnLst/>
              <a:rect l="l" t="t" r="r" b="b"/>
              <a:pathLst>
                <a:path w="313" h="1469" extrusionOk="0">
                  <a:moveTo>
                    <a:pt x="82" y="0"/>
                  </a:moveTo>
                  <a:cubicBezTo>
                    <a:pt x="28" y="68"/>
                    <a:pt x="0" y="163"/>
                    <a:pt x="0" y="245"/>
                  </a:cubicBezTo>
                  <a:cubicBezTo>
                    <a:pt x="0" y="490"/>
                    <a:pt x="0" y="734"/>
                    <a:pt x="14" y="965"/>
                  </a:cubicBezTo>
                  <a:cubicBezTo>
                    <a:pt x="28" y="1115"/>
                    <a:pt x="55" y="1251"/>
                    <a:pt x="82" y="1400"/>
                  </a:cubicBezTo>
                  <a:cubicBezTo>
                    <a:pt x="95" y="1441"/>
                    <a:pt x="123" y="1468"/>
                    <a:pt x="163" y="1468"/>
                  </a:cubicBezTo>
                  <a:cubicBezTo>
                    <a:pt x="204" y="1468"/>
                    <a:pt x="245" y="1455"/>
                    <a:pt x="259" y="1428"/>
                  </a:cubicBezTo>
                  <a:cubicBezTo>
                    <a:pt x="286" y="1387"/>
                    <a:pt x="299" y="1360"/>
                    <a:pt x="299" y="1332"/>
                  </a:cubicBezTo>
                  <a:cubicBezTo>
                    <a:pt x="313" y="1264"/>
                    <a:pt x="313" y="1196"/>
                    <a:pt x="313" y="1142"/>
                  </a:cubicBezTo>
                  <a:cubicBezTo>
                    <a:pt x="299" y="952"/>
                    <a:pt x="286" y="748"/>
                    <a:pt x="272" y="558"/>
                  </a:cubicBezTo>
                  <a:cubicBezTo>
                    <a:pt x="259" y="408"/>
                    <a:pt x="218" y="259"/>
                    <a:pt x="163" y="109"/>
                  </a:cubicBezTo>
                  <a:cubicBezTo>
                    <a:pt x="136" y="68"/>
                    <a:pt x="123" y="28"/>
                    <a:pt x="8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2"/>
            <p:cNvSpPr/>
            <p:nvPr/>
          </p:nvSpPr>
          <p:spPr>
            <a:xfrm>
              <a:off x="4353175" y="3445500"/>
              <a:ext cx="13600" cy="48550"/>
            </a:xfrm>
            <a:custGeom>
              <a:avLst/>
              <a:gdLst/>
              <a:ahLst/>
              <a:cxnLst/>
              <a:rect l="l" t="t" r="r" b="b"/>
              <a:pathLst>
                <a:path w="544" h="1942" extrusionOk="0">
                  <a:moveTo>
                    <a:pt x="490" y="1"/>
                  </a:moveTo>
                  <a:cubicBezTo>
                    <a:pt x="422" y="42"/>
                    <a:pt x="367" y="96"/>
                    <a:pt x="354" y="178"/>
                  </a:cubicBezTo>
                  <a:cubicBezTo>
                    <a:pt x="326" y="245"/>
                    <a:pt x="313" y="313"/>
                    <a:pt x="286" y="395"/>
                  </a:cubicBezTo>
                  <a:cubicBezTo>
                    <a:pt x="272" y="409"/>
                    <a:pt x="0" y="1374"/>
                    <a:pt x="123" y="1836"/>
                  </a:cubicBezTo>
                  <a:cubicBezTo>
                    <a:pt x="132" y="1902"/>
                    <a:pt x="187" y="1942"/>
                    <a:pt x="243" y="1942"/>
                  </a:cubicBezTo>
                  <a:cubicBezTo>
                    <a:pt x="267" y="1942"/>
                    <a:pt x="292" y="1934"/>
                    <a:pt x="313" y="1917"/>
                  </a:cubicBezTo>
                  <a:cubicBezTo>
                    <a:pt x="449" y="1822"/>
                    <a:pt x="449" y="1632"/>
                    <a:pt x="462" y="1496"/>
                  </a:cubicBezTo>
                  <a:cubicBezTo>
                    <a:pt x="490" y="1211"/>
                    <a:pt x="503" y="925"/>
                    <a:pt x="490" y="640"/>
                  </a:cubicBezTo>
                  <a:cubicBezTo>
                    <a:pt x="490" y="477"/>
                    <a:pt x="503" y="327"/>
                    <a:pt x="517" y="164"/>
                  </a:cubicBezTo>
                  <a:cubicBezTo>
                    <a:pt x="517" y="110"/>
                    <a:pt x="544" y="42"/>
                    <a:pt x="49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2"/>
            <p:cNvSpPr/>
            <p:nvPr/>
          </p:nvSpPr>
          <p:spPr>
            <a:xfrm>
              <a:off x="4257350" y="3395825"/>
              <a:ext cx="14925" cy="20750"/>
            </a:xfrm>
            <a:custGeom>
              <a:avLst/>
              <a:gdLst/>
              <a:ahLst/>
              <a:cxnLst/>
              <a:rect l="l" t="t" r="r" b="b"/>
              <a:pathLst>
                <a:path w="597" h="830" extrusionOk="0">
                  <a:moveTo>
                    <a:pt x="492" y="1"/>
                  </a:moveTo>
                  <a:cubicBezTo>
                    <a:pt x="483" y="1"/>
                    <a:pt x="473" y="2"/>
                    <a:pt x="462" y="3"/>
                  </a:cubicBezTo>
                  <a:cubicBezTo>
                    <a:pt x="422" y="17"/>
                    <a:pt x="381" y="31"/>
                    <a:pt x="354" y="58"/>
                  </a:cubicBezTo>
                  <a:cubicBezTo>
                    <a:pt x="218" y="126"/>
                    <a:pt x="123" y="234"/>
                    <a:pt x="55" y="384"/>
                  </a:cubicBezTo>
                  <a:cubicBezTo>
                    <a:pt x="14" y="466"/>
                    <a:pt x="0" y="561"/>
                    <a:pt x="14" y="656"/>
                  </a:cubicBezTo>
                  <a:cubicBezTo>
                    <a:pt x="14" y="669"/>
                    <a:pt x="41" y="697"/>
                    <a:pt x="41" y="710"/>
                  </a:cubicBezTo>
                  <a:cubicBezTo>
                    <a:pt x="70" y="796"/>
                    <a:pt x="121" y="829"/>
                    <a:pt x="173" y="829"/>
                  </a:cubicBezTo>
                  <a:cubicBezTo>
                    <a:pt x="220" y="829"/>
                    <a:pt x="267" y="803"/>
                    <a:pt x="299" y="765"/>
                  </a:cubicBezTo>
                  <a:cubicBezTo>
                    <a:pt x="326" y="710"/>
                    <a:pt x="354" y="669"/>
                    <a:pt x="381" y="629"/>
                  </a:cubicBezTo>
                  <a:cubicBezTo>
                    <a:pt x="435" y="533"/>
                    <a:pt x="476" y="438"/>
                    <a:pt x="517" y="343"/>
                  </a:cubicBezTo>
                  <a:cubicBezTo>
                    <a:pt x="544" y="262"/>
                    <a:pt x="571" y="194"/>
                    <a:pt x="585" y="112"/>
                  </a:cubicBezTo>
                  <a:cubicBezTo>
                    <a:pt x="597" y="41"/>
                    <a:pt x="557" y="1"/>
                    <a:pt x="49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2"/>
            <p:cNvSpPr/>
            <p:nvPr/>
          </p:nvSpPr>
          <p:spPr>
            <a:xfrm>
              <a:off x="4511175" y="3453400"/>
              <a:ext cx="14300" cy="21125"/>
            </a:xfrm>
            <a:custGeom>
              <a:avLst/>
              <a:gdLst/>
              <a:ahLst/>
              <a:cxnLst/>
              <a:rect l="l" t="t" r="r" b="b"/>
              <a:pathLst>
                <a:path w="572" h="845" extrusionOk="0">
                  <a:moveTo>
                    <a:pt x="98" y="1"/>
                  </a:moveTo>
                  <a:cubicBezTo>
                    <a:pt x="41" y="1"/>
                    <a:pt x="1" y="43"/>
                    <a:pt x="1" y="120"/>
                  </a:cubicBezTo>
                  <a:cubicBezTo>
                    <a:pt x="1" y="147"/>
                    <a:pt x="1" y="188"/>
                    <a:pt x="1" y="229"/>
                  </a:cubicBezTo>
                  <a:cubicBezTo>
                    <a:pt x="55" y="460"/>
                    <a:pt x="191" y="650"/>
                    <a:pt x="368" y="799"/>
                  </a:cubicBezTo>
                  <a:cubicBezTo>
                    <a:pt x="381" y="813"/>
                    <a:pt x="381" y="813"/>
                    <a:pt x="395" y="827"/>
                  </a:cubicBezTo>
                  <a:cubicBezTo>
                    <a:pt x="419" y="839"/>
                    <a:pt x="441" y="845"/>
                    <a:pt x="460" y="845"/>
                  </a:cubicBezTo>
                  <a:cubicBezTo>
                    <a:pt x="505" y="845"/>
                    <a:pt x="535" y="812"/>
                    <a:pt x="544" y="745"/>
                  </a:cubicBezTo>
                  <a:cubicBezTo>
                    <a:pt x="572" y="650"/>
                    <a:pt x="558" y="555"/>
                    <a:pt x="504" y="473"/>
                  </a:cubicBezTo>
                  <a:cubicBezTo>
                    <a:pt x="436" y="351"/>
                    <a:pt x="340" y="229"/>
                    <a:pt x="259" y="120"/>
                  </a:cubicBezTo>
                  <a:cubicBezTo>
                    <a:pt x="232" y="79"/>
                    <a:pt x="205" y="52"/>
                    <a:pt x="177" y="25"/>
                  </a:cubicBezTo>
                  <a:cubicBezTo>
                    <a:pt x="149" y="8"/>
                    <a:pt x="122" y="1"/>
                    <a:pt x="9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2"/>
            <p:cNvSpPr/>
            <p:nvPr/>
          </p:nvSpPr>
          <p:spPr>
            <a:xfrm>
              <a:off x="4510500" y="3556975"/>
              <a:ext cx="17700" cy="13600"/>
            </a:xfrm>
            <a:custGeom>
              <a:avLst/>
              <a:gdLst/>
              <a:ahLst/>
              <a:cxnLst/>
              <a:rect l="l" t="t" r="r" b="b"/>
              <a:pathLst>
                <a:path w="708" h="544" extrusionOk="0">
                  <a:moveTo>
                    <a:pt x="245" y="0"/>
                  </a:moveTo>
                  <a:cubicBezTo>
                    <a:pt x="82" y="0"/>
                    <a:pt x="0" y="82"/>
                    <a:pt x="41" y="272"/>
                  </a:cubicBezTo>
                  <a:cubicBezTo>
                    <a:pt x="55" y="313"/>
                    <a:pt x="82" y="381"/>
                    <a:pt x="123" y="449"/>
                  </a:cubicBezTo>
                  <a:cubicBezTo>
                    <a:pt x="164" y="517"/>
                    <a:pt x="245" y="544"/>
                    <a:pt x="327" y="544"/>
                  </a:cubicBezTo>
                  <a:cubicBezTo>
                    <a:pt x="408" y="517"/>
                    <a:pt x="490" y="489"/>
                    <a:pt x="558" y="449"/>
                  </a:cubicBezTo>
                  <a:cubicBezTo>
                    <a:pt x="680" y="408"/>
                    <a:pt x="707" y="231"/>
                    <a:pt x="599" y="163"/>
                  </a:cubicBezTo>
                  <a:cubicBezTo>
                    <a:pt x="503" y="68"/>
                    <a:pt x="367" y="14"/>
                    <a:pt x="24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2"/>
            <p:cNvSpPr/>
            <p:nvPr/>
          </p:nvSpPr>
          <p:spPr>
            <a:xfrm>
              <a:off x="4393950" y="3672425"/>
              <a:ext cx="16325" cy="15125"/>
            </a:xfrm>
            <a:custGeom>
              <a:avLst/>
              <a:gdLst/>
              <a:ahLst/>
              <a:cxnLst/>
              <a:rect l="l" t="t" r="r" b="b"/>
              <a:pathLst>
                <a:path w="653" h="605" extrusionOk="0">
                  <a:moveTo>
                    <a:pt x="91" y="0"/>
                  </a:moveTo>
                  <a:cubicBezTo>
                    <a:pt x="42" y="0"/>
                    <a:pt x="14" y="28"/>
                    <a:pt x="14" y="85"/>
                  </a:cubicBezTo>
                  <a:cubicBezTo>
                    <a:pt x="14" y="112"/>
                    <a:pt x="14" y="139"/>
                    <a:pt x="14" y="153"/>
                  </a:cubicBezTo>
                  <a:lnTo>
                    <a:pt x="0" y="153"/>
                  </a:lnTo>
                  <a:lnTo>
                    <a:pt x="191" y="534"/>
                  </a:lnTo>
                  <a:cubicBezTo>
                    <a:pt x="191" y="547"/>
                    <a:pt x="204" y="574"/>
                    <a:pt x="218" y="574"/>
                  </a:cubicBezTo>
                  <a:cubicBezTo>
                    <a:pt x="272" y="595"/>
                    <a:pt x="330" y="605"/>
                    <a:pt x="389" y="605"/>
                  </a:cubicBezTo>
                  <a:cubicBezTo>
                    <a:pt x="449" y="605"/>
                    <a:pt x="510" y="595"/>
                    <a:pt x="571" y="574"/>
                  </a:cubicBezTo>
                  <a:cubicBezTo>
                    <a:pt x="626" y="561"/>
                    <a:pt x="653" y="506"/>
                    <a:pt x="626" y="438"/>
                  </a:cubicBezTo>
                  <a:cubicBezTo>
                    <a:pt x="530" y="234"/>
                    <a:pt x="340" y="71"/>
                    <a:pt x="123" y="3"/>
                  </a:cubicBezTo>
                  <a:cubicBezTo>
                    <a:pt x="111" y="1"/>
                    <a:pt x="101" y="0"/>
                    <a:pt x="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2"/>
            <p:cNvSpPr/>
            <p:nvPr/>
          </p:nvSpPr>
          <p:spPr>
            <a:xfrm>
              <a:off x="4214175" y="3362900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530" y="0"/>
                  </a:moveTo>
                  <a:cubicBezTo>
                    <a:pt x="513" y="0"/>
                    <a:pt x="495" y="2"/>
                    <a:pt x="477" y="2"/>
                  </a:cubicBezTo>
                  <a:cubicBezTo>
                    <a:pt x="463" y="2"/>
                    <a:pt x="436" y="2"/>
                    <a:pt x="422" y="16"/>
                  </a:cubicBezTo>
                  <a:cubicBezTo>
                    <a:pt x="314" y="43"/>
                    <a:pt x="218" y="97"/>
                    <a:pt x="137" y="179"/>
                  </a:cubicBezTo>
                  <a:cubicBezTo>
                    <a:pt x="1" y="315"/>
                    <a:pt x="1" y="546"/>
                    <a:pt x="151" y="668"/>
                  </a:cubicBezTo>
                  <a:cubicBezTo>
                    <a:pt x="246" y="573"/>
                    <a:pt x="341" y="491"/>
                    <a:pt x="436" y="383"/>
                  </a:cubicBezTo>
                  <a:cubicBezTo>
                    <a:pt x="477" y="342"/>
                    <a:pt x="518" y="301"/>
                    <a:pt x="558" y="247"/>
                  </a:cubicBezTo>
                  <a:cubicBezTo>
                    <a:pt x="572" y="233"/>
                    <a:pt x="585" y="206"/>
                    <a:pt x="599" y="179"/>
                  </a:cubicBezTo>
                  <a:cubicBezTo>
                    <a:pt x="626" y="138"/>
                    <a:pt x="653" y="97"/>
                    <a:pt x="613" y="43"/>
                  </a:cubicBezTo>
                  <a:cubicBezTo>
                    <a:pt x="595" y="6"/>
                    <a:pt x="564" y="0"/>
                    <a:pt x="53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2"/>
            <p:cNvSpPr/>
            <p:nvPr/>
          </p:nvSpPr>
          <p:spPr>
            <a:xfrm>
              <a:off x="4217925" y="3359375"/>
              <a:ext cx="31625" cy="47900"/>
            </a:xfrm>
            <a:custGeom>
              <a:avLst/>
              <a:gdLst/>
              <a:ahLst/>
              <a:cxnLst/>
              <a:rect l="l" t="t" r="r" b="b"/>
              <a:pathLst>
                <a:path w="1265" h="1916" extrusionOk="0">
                  <a:moveTo>
                    <a:pt x="1133" y="0"/>
                  </a:moveTo>
                  <a:cubicBezTo>
                    <a:pt x="1106" y="0"/>
                    <a:pt x="1079" y="11"/>
                    <a:pt x="1061" y="34"/>
                  </a:cubicBezTo>
                  <a:cubicBezTo>
                    <a:pt x="1034" y="48"/>
                    <a:pt x="1020" y="61"/>
                    <a:pt x="1006" y="75"/>
                  </a:cubicBezTo>
                  <a:cubicBezTo>
                    <a:pt x="748" y="388"/>
                    <a:pt x="517" y="714"/>
                    <a:pt x="327" y="1067"/>
                  </a:cubicBezTo>
                  <a:cubicBezTo>
                    <a:pt x="218" y="1271"/>
                    <a:pt x="1" y="1611"/>
                    <a:pt x="82" y="1842"/>
                  </a:cubicBezTo>
                  <a:cubicBezTo>
                    <a:pt x="107" y="1891"/>
                    <a:pt x="151" y="1915"/>
                    <a:pt x="197" y="1915"/>
                  </a:cubicBezTo>
                  <a:cubicBezTo>
                    <a:pt x="227" y="1915"/>
                    <a:pt x="259" y="1904"/>
                    <a:pt x="286" y="1883"/>
                  </a:cubicBezTo>
                  <a:cubicBezTo>
                    <a:pt x="531" y="1624"/>
                    <a:pt x="585" y="1244"/>
                    <a:pt x="762" y="931"/>
                  </a:cubicBezTo>
                  <a:cubicBezTo>
                    <a:pt x="870" y="741"/>
                    <a:pt x="1006" y="564"/>
                    <a:pt x="1142" y="401"/>
                  </a:cubicBezTo>
                  <a:cubicBezTo>
                    <a:pt x="1224" y="320"/>
                    <a:pt x="1265" y="211"/>
                    <a:pt x="1251" y="102"/>
                  </a:cubicBezTo>
                  <a:cubicBezTo>
                    <a:pt x="1242" y="40"/>
                    <a:pt x="1186" y="0"/>
                    <a:pt x="113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62"/>
          <p:cNvGrpSpPr/>
          <p:nvPr/>
        </p:nvGrpSpPr>
        <p:grpSpPr>
          <a:xfrm rot="-2094150">
            <a:off x="7137023" y="4063925"/>
            <a:ext cx="363363" cy="526194"/>
            <a:chOff x="4197875" y="2956175"/>
            <a:chExt cx="525025" cy="760300"/>
          </a:xfrm>
        </p:grpSpPr>
        <p:sp>
          <p:nvSpPr>
            <p:cNvPr id="1712" name="Google Shape;1712;p62"/>
            <p:cNvSpPr/>
            <p:nvPr/>
          </p:nvSpPr>
          <p:spPr>
            <a:xfrm>
              <a:off x="4257675" y="3038775"/>
              <a:ext cx="431250" cy="108075"/>
            </a:xfrm>
            <a:custGeom>
              <a:avLst/>
              <a:gdLst/>
              <a:ahLst/>
              <a:cxnLst/>
              <a:rect l="l" t="t" r="r" b="b"/>
              <a:pathLst>
                <a:path w="17250" h="4323" extrusionOk="0">
                  <a:moveTo>
                    <a:pt x="11353" y="0"/>
                  </a:moveTo>
                  <a:cubicBezTo>
                    <a:pt x="11006" y="0"/>
                    <a:pt x="10657" y="34"/>
                    <a:pt x="10317" y="109"/>
                  </a:cubicBezTo>
                  <a:cubicBezTo>
                    <a:pt x="9882" y="204"/>
                    <a:pt x="9434" y="245"/>
                    <a:pt x="8985" y="245"/>
                  </a:cubicBezTo>
                  <a:cubicBezTo>
                    <a:pt x="8510" y="245"/>
                    <a:pt x="8034" y="217"/>
                    <a:pt x="7558" y="217"/>
                  </a:cubicBezTo>
                  <a:cubicBezTo>
                    <a:pt x="7516" y="216"/>
                    <a:pt x="7474" y="215"/>
                    <a:pt x="7432" y="215"/>
                  </a:cubicBezTo>
                  <a:cubicBezTo>
                    <a:pt x="7151" y="215"/>
                    <a:pt x="6879" y="253"/>
                    <a:pt x="6607" y="313"/>
                  </a:cubicBezTo>
                  <a:cubicBezTo>
                    <a:pt x="6253" y="394"/>
                    <a:pt x="5900" y="476"/>
                    <a:pt x="5546" y="571"/>
                  </a:cubicBezTo>
                  <a:cubicBezTo>
                    <a:pt x="5152" y="693"/>
                    <a:pt x="4745" y="829"/>
                    <a:pt x="4364" y="992"/>
                  </a:cubicBezTo>
                  <a:cubicBezTo>
                    <a:pt x="3997" y="1142"/>
                    <a:pt x="3657" y="1318"/>
                    <a:pt x="3317" y="1522"/>
                  </a:cubicBezTo>
                  <a:cubicBezTo>
                    <a:pt x="3263" y="1563"/>
                    <a:pt x="3249" y="1617"/>
                    <a:pt x="3277" y="1713"/>
                  </a:cubicBezTo>
                  <a:cubicBezTo>
                    <a:pt x="3288" y="1772"/>
                    <a:pt x="3331" y="1810"/>
                    <a:pt x="3387" y="1810"/>
                  </a:cubicBezTo>
                  <a:cubicBezTo>
                    <a:pt x="3395" y="1810"/>
                    <a:pt x="3404" y="1809"/>
                    <a:pt x="3412" y="1808"/>
                  </a:cubicBezTo>
                  <a:cubicBezTo>
                    <a:pt x="3480" y="1794"/>
                    <a:pt x="3548" y="1781"/>
                    <a:pt x="3616" y="1753"/>
                  </a:cubicBezTo>
                  <a:cubicBezTo>
                    <a:pt x="3766" y="1685"/>
                    <a:pt x="3915" y="1604"/>
                    <a:pt x="4065" y="1522"/>
                  </a:cubicBezTo>
                  <a:cubicBezTo>
                    <a:pt x="4282" y="1414"/>
                    <a:pt x="4500" y="1291"/>
                    <a:pt x="4731" y="1182"/>
                  </a:cubicBezTo>
                  <a:cubicBezTo>
                    <a:pt x="4826" y="1130"/>
                    <a:pt x="4929" y="1110"/>
                    <a:pt x="5034" y="1110"/>
                  </a:cubicBezTo>
                  <a:cubicBezTo>
                    <a:pt x="5064" y="1110"/>
                    <a:pt x="5095" y="1111"/>
                    <a:pt x="5125" y="1115"/>
                  </a:cubicBezTo>
                  <a:cubicBezTo>
                    <a:pt x="5179" y="1115"/>
                    <a:pt x="5234" y="1115"/>
                    <a:pt x="5275" y="1074"/>
                  </a:cubicBezTo>
                  <a:cubicBezTo>
                    <a:pt x="5587" y="911"/>
                    <a:pt x="5913" y="788"/>
                    <a:pt x="6253" y="707"/>
                  </a:cubicBezTo>
                  <a:cubicBezTo>
                    <a:pt x="6688" y="625"/>
                    <a:pt x="7137" y="571"/>
                    <a:pt x="7572" y="571"/>
                  </a:cubicBezTo>
                  <a:cubicBezTo>
                    <a:pt x="8129" y="557"/>
                    <a:pt x="8686" y="571"/>
                    <a:pt x="9244" y="516"/>
                  </a:cubicBezTo>
                  <a:cubicBezTo>
                    <a:pt x="9475" y="489"/>
                    <a:pt x="9706" y="435"/>
                    <a:pt x="9937" y="408"/>
                  </a:cubicBezTo>
                  <a:cubicBezTo>
                    <a:pt x="9991" y="394"/>
                    <a:pt x="10059" y="381"/>
                    <a:pt x="10127" y="381"/>
                  </a:cubicBezTo>
                  <a:cubicBezTo>
                    <a:pt x="10345" y="394"/>
                    <a:pt x="10576" y="408"/>
                    <a:pt x="10793" y="421"/>
                  </a:cubicBezTo>
                  <a:cubicBezTo>
                    <a:pt x="11378" y="435"/>
                    <a:pt x="11962" y="489"/>
                    <a:pt x="12546" y="571"/>
                  </a:cubicBezTo>
                  <a:cubicBezTo>
                    <a:pt x="13117" y="652"/>
                    <a:pt x="13688" y="829"/>
                    <a:pt x="14205" y="1087"/>
                  </a:cubicBezTo>
                  <a:cubicBezTo>
                    <a:pt x="14517" y="1237"/>
                    <a:pt x="14830" y="1427"/>
                    <a:pt x="15129" y="1590"/>
                  </a:cubicBezTo>
                  <a:cubicBezTo>
                    <a:pt x="15510" y="1808"/>
                    <a:pt x="15890" y="2039"/>
                    <a:pt x="16271" y="2270"/>
                  </a:cubicBezTo>
                  <a:cubicBezTo>
                    <a:pt x="16352" y="2324"/>
                    <a:pt x="16434" y="2392"/>
                    <a:pt x="16502" y="2460"/>
                  </a:cubicBezTo>
                  <a:cubicBezTo>
                    <a:pt x="16543" y="2487"/>
                    <a:pt x="16570" y="2528"/>
                    <a:pt x="16583" y="2569"/>
                  </a:cubicBezTo>
                  <a:cubicBezTo>
                    <a:pt x="16556" y="2582"/>
                    <a:pt x="16515" y="2582"/>
                    <a:pt x="16475" y="2582"/>
                  </a:cubicBezTo>
                  <a:cubicBezTo>
                    <a:pt x="16312" y="2582"/>
                    <a:pt x="16148" y="2542"/>
                    <a:pt x="16012" y="2474"/>
                  </a:cubicBezTo>
                  <a:cubicBezTo>
                    <a:pt x="14871" y="1821"/>
                    <a:pt x="13620" y="1359"/>
                    <a:pt x="12315" y="1115"/>
                  </a:cubicBezTo>
                  <a:cubicBezTo>
                    <a:pt x="11926" y="1027"/>
                    <a:pt x="11523" y="988"/>
                    <a:pt x="11116" y="988"/>
                  </a:cubicBezTo>
                  <a:cubicBezTo>
                    <a:pt x="10954" y="988"/>
                    <a:pt x="10792" y="994"/>
                    <a:pt x="10630" y="1006"/>
                  </a:cubicBezTo>
                  <a:cubicBezTo>
                    <a:pt x="10249" y="1060"/>
                    <a:pt x="9855" y="1087"/>
                    <a:pt x="9461" y="1128"/>
                  </a:cubicBezTo>
                  <a:cubicBezTo>
                    <a:pt x="9345" y="1137"/>
                    <a:pt x="9230" y="1141"/>
                    <a:pt x="9116" y="1141"/>
                  </a:cubicBezTo>
                  <a:cubicBezTo>
                    <a:pt x="8869" y="1141"/>
                    <a:pt x="8624" y="1120"/>
                    <a:pt x="8374" y="1074"/>
                  </a:cubicBezTo>
                  <a:cubicBezTo>
                    <a:pt x="8251" y="1043"/>
                    <a:pt x="8129" y="1028"/>
                    <a:pt x="8001" y="1028"/>
                  </a:cubicBezTo>
                  <a:cubicBezTo>
                    <a:pt x="7958" y="1028"/>
                    <a:pt x="7915" y="1030"/>
                    <a:pt x="7871" y="1033"/>
                  </a:cubicBezTo>
                  <a:cubicBezTo>
                    <a:pt x="7490" y="1074"/>
                    <a:pt x="7123" y="1101"/>
                    <a:pt x="6743" y="1128"/>
                  </a:cubicBezTo>
                  <a:cubicBezTo>
                    <a:pt x="6280" y="1155"/>
                    <a:pt x="5832" y="1237"/>
                    <a:pt x="5383" y="1373"/>
                  </a:cubicBezTo>
                  <a:cubicBezTo>
                    <a:pt x="5247" y="1414"/>
                    <a:pt x="5125" y="1468"/>
                    <a:pt x="5003" y="1549"/>
                  </a:cubicBezTo>
                  <a:cubicBezTo>
                    <a:pt x="4745" y="1740"/>
                    <a:pt x="4445" y="1876"/>
                    <a:pt x="4133" y="1957"/>
                  </a:cubicBezTo>
                  <a:cubicBezTo>
                    <a:pt x="3779" y="2052"/>
                    <a:pt x="3412" y="2134"/>
                    <a:pt x="3045" y="2229"/>
                  </a:cubicBezTo>
                  <a:cubicBezTo>
                    <a:pt x="2787" y="2297"/>
                    <a:pt x="2529" y="2392"/>
                    <a:pt x="2298" y="2528"/>
                  </a:cubicBezTo>
                  <a:cubicBezTo>
                    <a:pt x="2230" y="2555"/>
                    <a:pt x="2162" y="2610"/>
                    <a:pt x="2108" y="2664"/>
                  </a:cubicBezTo>
                  <a:cubicBezTo>
                    <a:pt x="1972" y="2800"/>
                    <a:pt x="1822" y="2909"/>
                    <a:pt x="1659" y="3004"/>
                  </a:cubicBezTo>
                  <a:cubicBezTo>
                    <a:pt x="1387" y="3140"/>
                    <a:pt x="1115" y="3276"/>
                    <a:pt x="857" y="3412"/>
                  </a:cubicBezTo>
                  <a:cubicBezTo>
                    <a:pt x="640" y="3493"/>
                    <a:pt x="449" y="3615"/>
                    <a:pt x="273" y="3751"/>
                  </a:cubicBezTo>
                  <a:cubicBezTo>
                    <a:pt x="178" y="3819"/>
                    <a:pt x="110" y="3901"/>
                    <a:pt x="55" y="3996"/>
                  </a:cubicBezTo>
                  <a:cubicBezTo>
                    <a:pt x="1" y="4105"/>
                    <a:pt x="1" y="4214"/>
                    <a:pt x="28" y="4322"/>
                  </a:cubicBezTo>
                  <a:cubicBezTo>
                    <a:pt x="69" y="4309"/>
                    <a:pt x="96" y="4281"/>
                    <a:pt x="137" y="4268"/>
                  </a:cubicBezTo>
                  <a:cubicBezTo>
                    <a:pt x="504" y="4050"/>
                    <a:pt x="884" y="3833"/>
                    <a:pt x="1251" y="3615"/>
                  </a:cubicBezTo>
                  <a:cubicBezTo>
                    <a:pt x="1781" y="3289"/>
                    <a:pt x="2298" y="2963"/>
                    <a:pt x="2855" y="2664"/>
                  </a:cubicBezTo>
                  <a:cubicBezTo>
                    <a:pt x="3005" y="2582"/>
                    <a:pt x="3168" y="2501"/>
                    <a:pt x="3331" y="2447"/>
                  </a:cubicBezTo>
                  <a:cubicBezTo>
                    <a:pt x="3766" y="2338"/>
                    <a:pt x="4187" y="2202"/>
                    <a:pt x="4595" y="2039"/>
                  </a:cubicBezTo>
                  <a:cubicBezTo>
                    <a:pt x="5044" y="1862"/>
                    <a:pt x="5519" y="1699"/>
                    <a:pt x="5995" y="1577"/>
                  </a:cubicBezTo>
                  <a:cubicBezTo>
                    <a:pt x="6253" y="1509"/>
                    <a:pt x="6525" y="1468"/>
                    <a:pt x="6811" y="1468"/>
                  </a:cubicBezTo>
                  <a:cubicBezTo>
                    <a:pt x="6901" y="1468"/>
                    <a:pt x="6992" y="1474"/>
                    <a:pt x="7086" y="1474"/>
                  </a:cubicBezTo>
                  <a:cubicBezTo>
                    <a:pt x="7134" y="1474"/>
                    <a:pt x="7182" y="1472"/>
                    <a:pt x="7232" y="1468"/>
                  </a:cubicBezTo>
                  <a:cubicBezTo>
                    <a:pt x="7436" y="1454"/>
                    <a:pt x="7653" y="1441"/>
                    <a:pt x="7857" y="1414"/>
                  </a:cubicBezTo>
                  <a:cubicBezTo>
                    <a:pt x="8197" y="1400"/>
                    <a:pt x="8550" y="1373"/>
                    <a:pt x="8890" y="1359"/>
                  </a:cubicBezTo>
                  <a:cubicBezTo>
                    <a:pt x="9169" y="1346"/>
                    <a:pt x="9444" y="1339"/>
                    <a:pt x="9718" y="1339"/>
                  </a:cubicBezTo>
                  <a:cubicBezTo>
                    <a:pt x="9991" y="1339"/>
                    <a:pt x="10263" y="1346"/>
                    <a:pt x="10535" y="1359"/>
                  </a:cubicBezTo>
                  <a:cubicBezTo>
                    <a:pt x="11405" y="1386"/>
                    <a:pt x="12261" y="1509"/>
                    <a:pt x="13104" y="1713"/>
                  </a:cubicBezTo>
                  <a:lnTo>
                    <a:pt x="13620" y="1848"/>
                  </a:lnTo>
                  <a:cubicBezTo>
                    <a:pt x="13824" y="1903"/>
                    <a:pt x="14028" y="1944"/>
                    <a:pt x="14218" y="2025"/>
                  </a:cubicBezTo>
                  <a:cubicBezTo>
                    <a:pt x="14545" y="2134"/>
                    <a:pt x="14857" y="2283"/>
                    <a:pt x="15170" y="2447"/>
                  </a:cubicBezTo>
                  <a:cubicBezTo>
                    <a:pt x="15482" y="2610"/>
                    <a:pt x="15809" y="2759"/>
                    <a:pt x="16148" y="2881"/>
                  </a:cubicBezTo>
                  <a:cubicBezTo>
                    <a:pt x="16352" y="2949"/>
                    <a:pt x="16570" y="3004"/>
                    <a:pt x="16787" y="3031"/>
                  </a:cubicBezTo>
                  <a:cubicBezTo>
                    <a:pt x="16816" y="3035"/>
                    <a:pt x="16846" y="3036"/>
                    <a:pt x="16874" y="3036"/>
                  </a:cubicBezTo>
                  <a:cubicBezTo>
                    <a:pt x="16953" y="3036"/>
                    <a:pt x="17030" y="3024"/>
                    <a:pt x="17100" y="3004"/>
                  </a:cubicBezTo>
                  <a:cubicBezTo>
                    <a:pt x="17195" y="2990"/>
                    <a:pt x="17249" y="2895"/>
                    <a:pt x="17209" y="2814"/>
                  </a:cubicBezTo>
                  <a:cubicBezTo>
                    <a:pt x="17195" y="2759"/>
                    <a:pt x="17181" y="2705"/>
                    <a:pt x="17141" y="2650"/>
                  </a:cubicBezTo>
                  <a:cubicBezTo>
                    <a:pt x="17059" y="2542"/>
                    <a:pt x="16978" y="2447"/>
                    <a:pt x="16882" y="2351"/>
                  </a:cubicBezTo>
                  <a:cubicBezTo>
                    <a:pt x="16624" y="2107"/>
                    <a:pt x="16366" y="1889"/>
                    <a:pt x="16067" y="1699"/>
                  </a:cubicBezTo>
                  <a:cubicBezTo>
                    <a:pt x="15822" y="1495"/>
                    <a:pt x="15537" y="1346"/>
                    <a:pt x="15224" y="1223"/>
                  </a:cubicBezTo>
                  <a:cubicBezTo>
                    <a:pt x="15211" y="1223"/>
                    <a:pt x="15183" y="1210"/>
                    <a:pt x="15170" y="1196"/>
                  </a:cubicBezTo>
                  <a:cubicBezTo>
                    <a:pt x="14952" y="1074"/>
                    <a:pt x="14748" y="951"/>
                    <a:pt x="14531" y="843"/>
                  </a:cubicBezTo>
                  <a:cubicBezTo>
                    <a:pt x="13756" y="421"/>
                    <a:pt x="12900" y="163"/>
                    <a:pt x="12016" y="41"/>
                  </a:cubicBezTo>
                  <a:cubicBezTo>
                    <a:pt x="11798" y="14"/>
                    <a:pt x="11576" y="0"/>
                    <a:pt x="1135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2"/>
            <p:cNvSpPr/>
            <p:nvPr/>
          </p:nvSpPr>
          <p:spPr>
            <a:xfrm>
              <a:off x="4335850" y="3319650"/>
              <a:ext cx="366675" cy="362250"/>
            </a:xfrm>
            <a:custGeom>
              <a:avLst/>
              <a:gdLst/>
              <a:ahLst/>
              <a:cxnLst/>
              <a:rect l="l" t="t" r="r" b="b"/>
              <a:pathLst>
                <a:path w="14667" h="14490" extrusionOk="0">
                  <a:moveTo>
                    <a:pt x="6385" y="1"/>
                  </a:moveTo>
                  <a:cubicBezTo>
                    <a:pt x="6314" y="1"/>
                    <a:pt x="6246" y="16"/>
                    <a:pt x="6185" y="46"/>
                  </a:cubicBezTo>
                  <a:cubicBezTo>
                    <a:pt x="5586" y="278"/>
                    <a:pt x="5002" y="522"/>
                    <a:pt x="4418" y="808"/>
                  </a:cubicBezTo>
                  <a:cubicBezTo>
                    <a:pt x="3792" y="1120"/>
                    <a:pt x="3221" y="1501"/>
                    <a:pt x="2691" y="1949"/>
                  </a:cubicBezTo>
                  <a:cubicBezTo>
                    <a:pt x="2651" y="1990"/>
                    <a:pt x="2610" y="2045"/>
                    <a:pt x="2596" y="2099"/>
                  </a:cubicBezTo>
                  <a:cubicBezTo>
                    <a:pt x="2542" y="2276"/>
                    <a:pt x="2419" y="2425"/>
                    <a:pt x="2229" y="2493"/>
                  </a:cubicBezTo>
                  <a:cubicBezTo>
                    <a:pt x="2134" y="2520"/>
                    <a:pt x="2039" y="2547"/>
                    <a:pt x="1944" y="2575"/>
                  </a:cubicBezTo>
                  <a:cubicBezTo>
                    <a:pt x="1767" y="2588"/>
                    <a:pt x="1672" y="2765"/>
                    <a:pt x="1726" y="2914"/>
                  </a:cubicBezTo>
                  <a:cubicBezTo>
                    <a:pt x="1740" y="2969"/>
                    <a:pt x="1740" y="3010"/>
                    <a:pt x="1753" y="3064"/>
                  </a:cubicBezTo>
                  <a:lnTo>
                    <a:pt x="1685" y="3078"/>
                  </a:lnTo>
                  <a:cubicBezTo>
                    <a:pt x="1427" y="3118"/>
                    <a:pt x="1196" y="3241"/>
                    <a:pt x="1019" y="3431"/>
                  </a:cubicBezTo>
                  <a:cubicBezTo>
                    <a:pt x="897" y="3567"/>
                    <a:pt x="788" y="3716"/>
                    <a:pt x="693" y="3893"/>
                  </a:cubicBezTo>
                  <a:cubicBezTo>
                    <a:pt x="449" y="4342"/>
                    <a:pt x="285" y="4831"/>
                    <a:pt x="190" y="5347"/>
                  </a:cubicBezTo>
                  <a:cubicBezTo>
                    <a:pt x="109" y="5837"/>
                    <a:pt x="82" y="6326"/>
                    <a:pt x="82" y="6815"/>
                  </a:cubicBezTo>
                  <a:cubicBezTo>
                    <a:pt x="82" y="7250"/>
                    <a:pt x="68" y="7685"/>
                    <a:pt x="14" y="8120"/>
                  </a:cubicBezTo>
                  <a:cubicBezTo>
                    <a:pt x="14" y="8161"/>
                    <a:pt x="14" y="8202"/>
                    <a:pt x="14" y="8243"/>
                  </a:cubicBezTo>
                  <a:cubicBezTo>
                    <a:pt x="41" y="8406"/>
                    <a:pt x="54" y="8569"/>
                    <a:pt x="68" y="8718"/>
                  </a:cubicBezTo>
                  <a:cubicBezTo>
                    <a:pt x="68" y="9085"/>
                    <a:pt x="68" y="9452"/>
                    <a:pt x="41" y="9819"/>
                  </a:cubicBezTo>
                  <a:cubicBezTo>
                    <a:pt x="0" y="10309"/>
                    <a:pt x="41" y="10812"/>
                    <a:pt x="150" y="11287"/>
                  </a:cubicBezTo>
                  <a:cubicBezTo>
                    <a:pt x="150" y="11314"/>
                    <a:pt x="163" y="11342"/>
                    <a:pt x="163" y="11382"/>
                  </a:cubicBezTo>
                  <a:cubicBezTo>
                    <a:pt x="190" y="11912"/>
                    <a:pt x="299" y="12443"/>
                    <a:pt x="489" y="12959"/>
                  </a:cubicBezTo>
                  <a:cubicBezTo>
                    <a:pt x="666" y="13448"/>
                    <a:pt x="938" y="13897"/>
                    <a:pt x="1278" y="14291"/>
                  </a:cubicBezTo>
                  <a:cubicBezTo>
                    <a:pt x="1346" y="14386"/>
                    <a:pt x="1454" y="14454"/>
                    <a:pt x="1577" y="14481"/>
                  </a:cubicBezTo>
                  <a:cubicBezTo>
                    <a:pt x="1597" y="14486"/>
                    <a:pt x="1618" y="14490"/>
                    <a:pt x="1641" y="14490"/>
                  </a:cubicBezTo>
                  <a:cubicBezTo>
                    <a:pt x="1679" y="14490"/>
                    <a:pt x="1719" y="14480"/>
                    <a:pt x="1753" y="14454"/>
                  </a:cubicBezTo>
                  <a:lnTo>
                    <a:pt x="1699" y="14373"/>
                  </a:lnTo>
                  <a:cubicBezTo>
                    <a:pt x="1305" y="13720"/>
                    <a:pt x="992" y="13013"/>
                    <a:pt x="734" y="12293"/>
                  </a:cubicBezTo>
                  <a:cubicBezTo>
                    <a:pt x="598" y="11872"/>
                    <a:pt x="503" y="11437"/>
                    <a:pt x="435" y="10988"/>
                  </a:cubicBezTo>
                  <a:cubicBezTo>
                    <a:pt x="381" y="10485"/>
                    <a:pt x="367" y="9969"/>
                    <a:pt x="381" y="9466"/>
                  </a:cubicBezTo>
                  <a:cubicBezTo>
                    <a:pt x="394" y="8854"/>
                    <a:pt x="435" y="8243"/>
                    <a:pt x="394" y="7631"/>
                  </a:cubicBezTo>
                  <a:cubicBezTo>
                    <a:pt x="381" y="7522"/>
                    <a:pt x="381" y="7413"/>
                    <a:pt x="394" y="7318"/>
                  </a:cubicBezTo>
                  <a:cubicBezTo>
                    <a:pt x="408" y="7114"/>
                    <a:pt x="435" y="6924"/>
                    <a:pt x="449" y="6720"/>
                  </a:cubicBezTo>
                  <a:cubicBezTo>
                    <a:pt x="489" y="6299"/>
                    <a:pt x="503" y="5878"/>
                    <a:pt x="544" y="5456"/>
                  </a:cubicBezTo>
                  <a:cubicBezTo>
                    <a:pt x="584" y="5021"/>
                    <a:pt x="693" y="4613"/>
                    <a:pt x="884" y="4219"/>
                  </a:cubicBezTo>
                  <a:cubicBezTo>
                    <a:pt x="992" y="3988"/>
                    <a:pt x="1142" y="3771"/>
                    <a:pt x="1318" y="3594"/>
                  </a:cubicBezTo>
                  <a:cubicBezTo>
                    <a:pt x="1346" y="3553"/>
                    <a:pt x="1400" y="3526"/>
                    <a:pt x="1454" y="3526"/>
                  </a:cubicBezTo>
                  <a:cubicBezTo>
                    <a:pt x="1454" y="3540"/>
                    <a:pt x="1454" y="3567"/>
                    <a:pt x="1454" y="3594"/>
                  </a:cubicBezTo>
                  <a:cubicBezTo>
                    <a:pt x="1441" y="3662"/>
                    <a:pt x="1414" y="3744"/>
                    <a:pt x="1400" y="3812"/>
                  </a:cubicBezTo>
                  <a:cubicBezTo>
                    <a:pt x="1359" y="3988"/>
                    <a:pt x="1305" y="4138"/>
                    <a:pt x="1251" y="4314"/>
                  </a:cubicBezTo>
                  <a:cubicBezTo>
                    <a:pt x="1237" y="4369"/>
                    <a:pt x="1223" y="4437"/>
                    <a:pt x="1223" y="4505"/>
                  </a:cubicBezTo>
                  <a:cubicBezTo>
                    <a:pt x="1223" y="4577"/>
                    <a:pt x="1247" y="4610"/>
                    <a:pt x="1299" y="4610"/>
                  </a:cubicBezTo>
                  <a:cubicBezTo>
                    <a:pt x="1316" y="4610"/>
                    <a:pt x="1336" y="4606"/>
                    <a:pt x="1359" y="4600"/>
                  </a:cubicBezTo>
                  <a:cubicBezTo>
                    <a:pt x="1414" y="4573"/>
                    <a:pt x="1441" y="4532"/>
                    <a:pt x="1468" y="4478"/>
                  </a:cubicBezTo>
                  <a:cubicBezTo>
                    <a:pt x="1550" y="4260"/>
                    <a:pt x="1631" y="4043"/>
                    <a:pt x="1740" y="3825"/>
                  </a:cubicBezTo>
                  <a:cubicBezTo>
                    <a:pt x="2297" y="2711"/>
                    <a:pt x="3181" y="1800"/>
                    <a:pt x="4282" y="1215"/>
                  </a:cubicBezTo>
                  <a:cubicBezTo>
                    <a:pt x="4418" y="1147"/>
                    <a:pt x="4553" y="1093"/>
                    <a:pt x="4676" y="1012"/>
                  </a:cubicBezTo>
                  <a:cubicBezTo>
                    <a:pt x="5198" y="655"/>
                    <a:pt x="5828" y="465"/>
                    <a:pt x="6476" y="465"/>
                  </a:cubicBezTo>
                  <a:cubicBezTo>
                    <a:pt x="6519" y="465"/>
                    <a:pt x="6562" y="466"/>
                    <a:pt x="6606" y="468"/>
                  </a:cubicBezTo>
                  <a:cubicBezTo>
                    <a:pt x="7245" y="481"/>
                    <a:pt x="7884" y="631"/>
                    <a:pt x="8468" y="903"/>
                  </a:cubicBezTo>
                  <a:cubicBezTo>
                    <a:pt x="8509" y="903"/>
                    <a:pt x="8536" y="916"/>
                    <a:pt x="8563" y="944"/>
                  </a:cubicBezTo>
                  <a:cubicBezTo>
                    <a:pt x="9487" y="1514"/>
                    <a:pt x="10357" y="2194"/>
                    <a:pt x="11132" y="2982"/>
                  </a:cubicBezTo>
                  <a:cubicBezTo>
                    <a:pt x="11268" y="3118"/>
                    <a:pt x="11404" y="3268"/>
                    <a:pt x="11540" y="3417"/>
                  </a:cubicBezTo>
                  <a:cubicBezTo>
                    <a:pt x="11662" y="3567"/>
                    <a:pt x="11798" y="3757"/>
                    <a:pt x="11948" y="3920"/>
                  </a:cubicBezTo>
                  <a:cubicBezTo>
                    <a:pt x="12247" y="4246"/>
                    <a:pt x="12586" y="4532"/>
                    <a:pt x="12940" y="4804"/>
                  </a:cubicBezTo>
                  <a:cubicBezTo>
                    <a:pt x="13280" y="5076"/>
                    <a:pt x="13619" y="5361"/>
                    <a:pt x="13959" y="5633"/>
                  </a:cubicBezTo>
                  <a:cubicBezTo>
                    <a:pt x="14041" y="5701"/>
                    <a:pt x="14109" y="5782"/>
                    <a:pt x="14177" y="5878"/>
                  </a:cubicBezTo>
                  <a:cubicBezTo>
                    <a:pt x="14218" y="5932"/>
                    <a:pt x="14258" y="6000"/>
                    <a:pt x="14326" y="6041"/>
                  </a:cubicBezTo>
                  <a:cubicBezTo>
                    <a:pt x="14353" y="6081"/>
                    <a:pt x="14394" y="6109"/>
                    <a:pt x="14435" y="6136"/>
                  </a:cubicBezTo>
                  <a:cubicBezTo>
                    <a:pt x="14452" y="6143"/>
                    <a:pt x="14471" y="6146"/>
                    <a:pt x="14490" y="6146"/>
                  </a:cubicBezTo>
                  <a:cubicBezTo>
                    <a:pt x="14546" y="6146"/>
                    <a:pt x="14605" y="6115"/>
                    <a:pt x="14625" y="6054"/>
                  </a:cubicBezTo>
                  <a:cubicBezTo>
                    <a:pt x="14625" y="6027"/>
                    <a:pt x="14639" y="6000"/>
                    <a:pt x="14639" y="5973"/>
                  </a:cubicBezTo>
                  <a:cubicBezTo>
                    <a:pt x="14666" y="5687"/>
                    <a:pt x="14544" y="5429"/>
                    <a:pt x="14313" y="5266"/>
                  </a:cubicBezTo>
                  <a:cubicBezTo>
                    <a:pt x="14136" y="5103"/>
                    <a:pt x="13918" y="4953"/>
                    <a:pt x="13728" y="4790"/>
                  </a:cubicBezTo>
                  <a:cubicBezTo>
                    <a:pt x="13375" y="4464"/>
                    <a:pt x="13035" y="4124"/>
                    <a:pt x="12709" y="3771"/>
                  </a:cubicBezTo>
                  <a:cubicBezTo>
                    <a:pt x="12437" y="3485"/>
                    <a:pt x="12152" y="3200"/>
                    <a:pt x="11839" y="2942"/>
                  </a:cubicBezTo>
                  <a:cubicBezTo>
                    <a:pt x="11662" y="2779"/>
                    <a:pt x="11472" y="2629"/>
                    <a:pt x="11282" y="2479"/>
                  </a:cubicBezTo>
                  <a:cubicBezTo>
                    <a:pt x="11132" y="2344"/>
                    <a:pt x="10983" y="2208"/>
                    <a:pt x="10833" y="2072"/>
                  </a:cubicBezTo>
                  <a:cubicBezTo>
                    <a:pt x="10221" y="1542"/>
                    <a:pt x="9569" y="1093"/>
                    <a:pt x="8862" y="713"/>
                  </a:cubicBezTo>
                  <a:cubicBezTo>
                    <a:pt x="8115" y="318"/>
                    <a:pt x="7299" y="74"/>
                    <a:pt x="6456" y="6"/>
                  </a:cubicBezTo>
                  <a:cubicBezTo>
                    <a:pt x="6433" y="2"/>
                    <a:pt x="6409" y="1"/>
                    <a:pt x="638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2"/>
            <p:cNvSpPr/>
            <p:nvPr/>
          </p:nvSpPr>
          <p:spPr>
            <a:xfrm>
              <a:off x="4278400" y="3102050"/>
              <a:ext cx="425475" cy="85575"/>
            </a:xfrm>
            <a:custGeom>
              <a:avLst/>
              <a:gdLst/>
              <a:ahLst/>
              <a:cxnLst/>
              <a:rect l="l" t="t" r="r" b="b"/>
              <a:pathLst>
                <a:path w="17019" h="3423" extrusionOk="0">
                  <a:moveTo>
                    <a:pt x="7759" y="0"/>
                  </a:moveTo>
                  <a:cubicBezTo>
                    <a:pt x="7366" y="0"/>
                    <a:pt x="6973" y="28"/>
                    <a:pt x="6580" y="79"/>
                  </a:cubicBezTo>
                  <a:cubicBezTo>
                    <a:pt x="6009" y="147"/>
                    <a:pt x="5438" y="283"/>
                    <a:pt x="4894" y="459"/>
                  </a:cubicBezTo>
                  <a:cubicBezTo>
                    <a:pt x="4541" y="568"/>
                    <a:pt x="4201" y="704"/>
                    <a:pt x="3875" y="840"/>
                  </a:cubicBezTo>
                  <a:cubicBezTo>
                    <a:pt x="3508" y="1003"/>
                    <a:pt x="3154" y="1180"/>
                    <a:pt x="2801" y="1370"/>
                  </a:cubicBezTo>
                  <a:cubicBezTo>
                    <a:pt x="2067" y="1737"/>
                    <a:pt x="1347" y="2158"/>
                    <a:pt x="653" y="2607"/>
                  </a:cubicBezTo>
                  <a:cubicBezTo>
                    <a:pt x="436" y="2756"/>
                    <a:pt x="218" y="2906"/>
                    <a:pt x="1" y="3055"/>
                  </a:cubicBezTo>
                  <a:cubicBezTo>
                    <a:pt x="61" y="3224"/>
                    <a:pt x="149" y="3306"/>
                    <a:pt x="272" y="3306"/>
                  </a:cubicBezTo>
                  <a:cubicBezTo>
                    <a:pt x="317" y="3306"/>
                    <a:pt x="367" y="3295"/>
                    <a:pt x="422" y="3273"/>
                  </a:cubicBezTo>
                  <a:cubicBezTo>
                    <a:pt x="613" y="3191"/>
                    <a:pt x="789" y="3083"/>
                    <a:pt x="939" y="2960"/>
                  </a:cubicBezTo>
                  <a:cubicBezTo>
                    <a:pt x="1265" y="2716"/>
                    <a:pt x="1564" y="2444"/>
                    <a:pt x="1890" y="2226"/>
                  </a:cubicBezTo>
                  <a:cubicBezTo>
                    <a:pt x="2339" y="1914"/>
                    <a:pt x="2801" y="1642"/>
                    <a:pt x="3290" y="1411"/>
                  </a:cubicBezTo>
                  <a:cubicBezTo>
                    <a:pt x="3684" y="1220"/>
                    <a:pt x="4106" y="1057"/>
                    <a:pt x="4541" y="921"/>
                  </a:cubicBezTo>
                  <a:cubicBezTo>
                    <a:pt x="4785" y="853"/>
                    <a:pt x="5044" y="799"/>
                    <a:pt x="5288" y="731"/>
                  </a:cubicBezTo>
                  <a:cubicBezTo>
                    <a:pt x="5710" y="622"/>
                    <a:pt x="6131" y="554"/>
                    <a:pt x="6566" y="500"/>
                  </a:cubicBezTo>
                  <a:cubicBezTo>
                    <a:pt x="6906" y="459"/>
                    <a:pt x="7246" y="432"/>
                    <a:pt x="7585" y="405"/>
                  </a:cubicBezTo>
                  <a:cubicBezTo>
                    <a:pt x="7834" y="385"/>
                    <a:pt x="8068" y="372"/>
                    <a:pt x="8304" y="372"/>
                  </a:cubicBezTo>
                  <a:cubicBezTo>
                    <a:pt x="8390" y="372"/>
                    <a:pt x="8477" y="374"/>
                    <a:pt x="8564" y="378"/>
                  </a:cubicBezTo>
                  <a:cubicBezTo>
                    <a:pt x="9393" y="391"/>
                    <a:pt x="10222" y="486"/>
                    <a:pt x="11038" y="677"/>
                  </a:cubicBezTo>
                  <a:cubicBezTo>
                    <a:pt x="11989" y="881"/>
                    <a:pt x="12927" y="1152"/>
                    <a:pt x="13851" y="1492"/>
                  </a:cubicBezTo>
                  <a:cubicBezTo>
                    <a:pt x="14001" y="1547"/>
                    <a:pt x="14137" y="1628"/>
                    <a:pt x="14246" y="1750"/>
                  </a:cubicBezTo>
                  <a:cubicBezTo>
                    <a:pt x="14273" y="1778"/>
                    <a:pt x="14327" y="1832"/>
                    <a:pt x="14300" y="1886"/>
                  </a:cubicBezTo>
                  <a:cubicBezTo>
                    <a:pt x="14273" y="1941"/>
                    <a:pt x="14218" y="1954"/>
                    <a:pt x="14164" y="1954"/>
                  </a:cubicBezTo>
                  <a:cubicBezTo>
                    <a:pt x="13797" y="1954"/>
                    <a:pt x="13444" y="1859"/>
                    <a:pt x="13145" y="1683"/>
                  </a:cubicBezTo>
                  <a:cubicBezTo>
                    <a:pt x="13063" y="1628"/>
                    <a:pt x="12982" y="1587"/>
                    <a:pt x="12900" y="1560"/>
                  </a:cubicBezTo>
                  <a:cubicBezTo>
                    <a:pt x="12737" y="1519"/>
                    <a:pt x="12574" y="1465"/>
                    <a:pt x="12424" y="1424"/>
                  </a:cubicBezTo>
                  <a:cubicBezTo>
                    <a:pt x="11853" y="1275"/>
                    <a:pt x="11269" y="1152"/>
                    <a:pt x="10698" y="1071"/>
                  </a:cubicBezTo>
                  <a:cubicBezTo>
                    <a:pt x="10345" y="1003"/>
                    <a:pt x="9991" y="949"/>
                    <a:pt x="9624" y="921"/>
                  </a:cubicBezTo>
                  <a:cubicBezTo>
                    <a:pt x="9149" y="894"/>
                    <a:pt x="8659" y="867"/>
                    <a:pt x="8170" y="840"/>
                  </a:cubicBezTo>
                  <a:cubicBezTo>
                    <a:pt x="8069" y="834"/>
                    <a:pt x="7968" y="832"/>
                    <a:pt x="7867" y="832"/>
                  </a:cubicBezTo>
                  <a:cubicBezTo>
                    <a:pt x="7461" y="832"/>
                    <a:pt x="7053" y="875"/>
                    <a:pt x="6661" y="962"/>
                  </a:cubicBezTo>
                  <a:cubicBezTo>
                    <a:pt x="6539" y="1003"/>
                    <a:pt x="6416" y="1044"/>
                    <a:pt x="6308" y="1098"/>
                  </a:cubicBezTo>
                  <a:cubicBezTo>
                    <a:pt x="6321" y="1112"/>
                    <a:pt x="6335" y="1112"/>
                    <a:pt x="6362" y="1125"/>
                  </a:cubicBezTo>
                  <a:cubicBezTo>
                    <a:pt x="6484" y="1166"/>
                    <a:pt x="6607" y="1220"/>
                    <a:pt x="6743" y="1248"/>
                  </a:cubicBezTo>
                  <a:cubicBezTo>
                    <a:pt x="7087" y="1329"/>
                    <a:pt x="7446" y="1372"/>
                    <a:pt x="7803" y="1372"/>
                  </a:cubicBezTo>
                  <a:cubicBezTo>
                    <a:pt x="7926" y="1372"/>
                    <a:pt x="8048" y="1367"/>
                    <a:pt x="8170" y="1356"/>
                  </a:cubicBezTo>
                  <a:cubicBezTo>
                    <a:pt x="8360" y="1329"/>
                    <a:pt x="8537" y="1302"/>
                    <a:pt x="8727" y="1248"/>
                  </a:cubicBezTo>
                  <a:cubicBezTo>
                    <a:pt x="8801" y="1215"/>
                    <a:pt x="8880" y="1197"/>
                    <a:pt x="8961" y="1197"/>
                  </a:cubicBezTo>
                  <a:cubicBezTo>
                    <a:pt x="9014" y="1197"/>
                    <a:pt x="9068" y="1204"/>
                    <a:pt x="9121" y="1220"/>
                  </a:cubicBezTo>
                  <a:lnTo>
                    <a:pt x="9135" y="1220"/>
                  </a:lnTo>
                  <a:cubicBezTo>
                    <a:pt x="9624" y="1275"/>
                    <a:pt x="10127" y="1343"/>
                    <a:pt x="10616" y="1397"/>
                  </a:cubicBezTo>
                  <a:cubicBezTo>
                    <a:pt x="11119" y="1451"/>
                    <a:pt x="11609" y="1533"/>
                    <a:pt x="12084" y="1669"/>
                  </a:cubicBezTo>
                  <a:cubicBezTo>
                    <a:pt x="13226" y="1995"/>
                    <a:pt x="14341" y="2376"/>
                    <a:pt x="15442" y="2797"/>
                  </a:cubicBezTo>
                  <a:cubicBezTo>
                    <a:pt x="15931" y="2987"/>
                    <a:pt x="16420" y="3150"/>
                    <a:pt x="16883" y="3382"/>
                  </a:cubicBezTo>
                  <a:cubicBezTo>
                    <a:pt x="16923" y="3395"/>
                    <a:pt x="16978" y="3409"/>
                    <a:pt x="17018" y="3422"/>
                  </a:cubicBezTo>
                  <a:lnTo>
                    <a:pt x="17018" y="3368"/>
                  </a:lnTo>
                  <a:cubicBezTo>
                    <a:pt x="16991" y="3150"/>
                    <a:pt x="16883" y="2974"/>
                    <a:pt x="16706" y="2851"/>
                  </a:cubicBezTo>
                  <a:cubicBezTo>
                    <a:pt x="16502" y="2688"/>
                    <a:pt x="16271" y="2566"/>
                    <a:pt x="16026" y="2457"/>
                  </a:cubicBezTo>
                  <a:cubicBezTo>
                    <a:pt x="15768" y="2335"/>
                    <a:pt x="15496" y="2213"/>
                    <a:pt x="15224" y="2077"/>
                  </a:cubicBezTo>
                  <a:cubicBezTo>
                    <a:pt x="14966" y="1941"/>
                    <a:pt x="14735" y="1750"/>
                    <a:pt x="14545" y="1519"/>
                  </a:cubicBezTo>
                  <a:cubicBezTo>
                    <a:pt x="14531" y="1492"/>
                    <a:pt x="14490" y="1465"/>
                    <a:pt x="14463" y="1451"/>
                  </a:cubicBezTo>
                  <a:cubicBezTo>
                    <a:pt x="14123" y="1302"/>
                    <a:pt x="13770" y="1152"/>
                    <a:pt x="13416" y="1003"/>
                  </a:cubicBezTo>
                  <a:cubicBezTo>
                    <a:pt x="12152" y="514"/>
                    <a:pt x="10834" y="201"/>
                    <a:pt x="9488" y="106"/>
                  </a:cubicBezTo>
                  <a:cubicBezTo>
                    <a:pt x="9257" y="92"/>
                    <a:pt x="9013" y="92"/>
                    <a:pt x="8782" y="65"/>
                  </a:cubicBezTo>
                  <a:cubicBezTo>
                    <a:pt x="8441" y="21"/>
                    <a:pt x="8100" y="0"/>
                    <a:pt x="775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2"/>
            <p:cNvSpPr/>
            <p:nvPr/>
          </p:nvSpPr>
          <p:spPr>
            <a:xfrm>
              <a:off x="4248250" y="3215125"/>
              <a:ext cx="469550" cy="135650"/>
            </a:xfrm>
            <a:custGeom>
              <a:avLst/>
              <a:gdLst/>
              <a:ahLst/>
              <a:cxnLst/>
              <a:rect l="l" t="t" r="r" b="b"/>
              <a:pathLst>
                <a:path w="18782" h="5426" extrusionOk="0">
                  <a:moveTo>
                    <a:pt x="8955" y="0"/>
                  </a:moveTo>
                  <a:cubicBezTo>
                    <a:pt x="8601" y="0"/>
                    <a:pt x="8248" y="27"/>
                    <a:pt x="7894" y="95"/>
                  </a:cubicBezTo>
                  <a:cubicBezTo>
                    <a:pt x="7582" y="163"/>
                    <a:pt x="7269" y="245"/>
                    <a:pt x="6956" y="354"/>
                  </a:cubicBezTo>
                  <a:cubicBezTo>
                    <a:pt x="6657" y="462"/>
                    <a:pt x="6358" y="571"/>
                    <a:pt x="6059" y="666"/>
                  </a:cubicBezTo>
                  <a:cubicBezTo>
                    <a:pt x="5706" y="789"/>
                    <a:pt x="5353" y="911"/>
                    <a:pt x="4986" y="1033"/>
                  </a:cubicBezTo>
                  <a:cubicBezTo>
                    <a:pt x="4687" y="1128"/>
                    <a:pt x="4374" y="1224"/>
                    <a:pt x="4075" y="1305"/>
                  </a:cubicBezTo>
                  <a:cubicBezTo>
                    <a:pt x="4034" y="1319"/>
                    <a:pt x="4007" y="1332"/>
                    <a:pt x="3980" y="1360"/>
                  </a:cubicBezTo>
                  <a:cubicBezTo>
                    <a:pt x="3463" y="1740"/>
                    <a:pt x="2960" y="2121"/>
                    <a:pt x="2471" y="2515"/>
                  </a:cubicBezTo>
                  <a:cubicBezTo>
                    <a:pt x="1968" y="2923"/>
                    <a:pt x="1533" y="3398"/>
                    <a:pt x="1166" y="3928"/>
                  </a:cubicBezTo>
                  <a:cubicBezTo>
                    <a:pt x="1153" y="3942"/>
                    <a:pt x="1125" y="3969"/>
                    <a:pt x="1112" y="3983"/>
                  </a:cubicBezTo>
                  <a:cubicBezTo>
                    <a:pt x="867" y="4187"/>
                    <a:pt x="663" y="4404"/>
                    <a:pt x="459" y="4649"/>
                  </a:cubicBezTo>
                  <a:cubicBezTo>
                    <a:pt x="337" y="4798"/>
                    <a:pt x="215" y="4975"/>
                    <a:pt x="92" y="5138"/>
                  </a:cubicBezTo>
                  <a:cubicBezTo>
                    <a:pt x="65" y="5193"/>
                    <a:pt x="38" y="5260"/>
                    <a:pt x="24" y="5315"/>
                  </a:cubicBezTo>
                  <a:cubicBezTo>
                    <a:pt x="0" y="5376"/>
                    <a:pt x="30" y="5426"/>
                    <a:pt x="86" y="5426"/>
                  </a:cubicBezTo>
                  <a:cubicBezTo>
                    <a:pt x="92" y="5426"/>
                    <a:pt x="99" y="5425"/>
                    <a:pt x="106" y="5424"/>
                  </a:cubicBezTo>
                  <a:cubicBezTo>
                    <a:pt x="228" y="5424"/>
                    <a:pt x="337" y="5383"/>
                    <a:pt x="419" y="5301"/>
                  </a:cubicBezTo>
                  <a:cubicBezTo>
                    <a:pt x="622" y="5070"/>
                    <a:pt x="826" y="4839"/>
                    <a:pt x="1044" y="4594"/>
                  </a:cubicBezTo>
                  <a:cubicBezTo>
                    <a:pt x="1438" y="4146"/>
                    <a:pt x="1832" y="3670"/>
                    <a:pt x="2240" y="3222"/>
                  </a:cubicBezTo>
                  <a:cubicBezTo>
                    <a:pt x="2661" y="2746"/>
                    <a:pt x="3137" y="2338"/>
                    <a:pt x="3640" y="1971"/>
                  </a:cubicBezTo>
                  <a:cubicBezTo>
                    <a:pt x="3803" y="1849"/>
                    <a:pt x="3980" y="1740"/>
                    <a:pt x="4156" y="1659"/>
                  </a:cubicBezTo>
                  <a:cubicBezTo>
                    <a:pt x="4523" y="1495"/>
                    <a:pt x="4890" y="1360"/>
                    <a:pt x="5271" y="1224"/>
                  </a:cubicBezTo>
                  <a:cubicBezTo>
                    <a:pt x="5692" y="1060"/>
                    <a:pt x="6127" y="925"/>
                    <a:pt x="6576" y="816"/>
                  </a:cubicBezTo>
                  <a:cubicBezTo>
                    <a:pt x="6929" y="721"/>
                    <a:pt x="7283" y="639"/>
                    <a:pt x="7636" y="558"/>
                  </a:cubicBezTo>
                  <a:cubicBezTo>
                    <a:pt x="8166" y="449"/>
                    <a:pt x="8710" y="367"/>
                    <a:pt x="9254" y="327"/>
                  </a:cubicBezTo>
                  <a:cubicBezTo>
                    <a:pt x="9451" y="313"/>
                    <a:pt x="9648" y="306"/>
                    <a:pt x="9845" y="306"/>
                  </a:cubicBezTo>
                  <a:cubicBezTo>
                    <a:pt x="10042" y="306"/>
                    <a:pt x="10239" y="313"/>
                    <a:pt x="10436" y="327"/>
                  </a:cubicBezTo>
                  <a:cubicBezTo>
                    <a:pt x="10749" y="354"/>
                    <a:pt x="11048" y="408"/>
                    <a:pt x="11347" y="435"/>
                  </a:cubicBezTo>
                  <a:cubicBezTo>
                    <a:pt x="12285" y="544"/>
                    <a:pt x="13195" y="816"/>
                    <a:pt x="14011" y="1264"/>
                  </a:cubicBezTo>
                  <a:cubicBezTo>
                    <a:pt x="14242" y="1400"/>
                    <a:pt x="14487" y="1523"/>
                    <a:pt x="14731" y="1618"/>
                  </a:cubicBezTo>
                  <a:cubicBezTo>
                    <a:pt x="14813" y="1659"/>
                    <a:pt x="14881" y="1686"/>
                    <a:pt x="14949" y="1727"/>
                  </a:cubicBezTo>
                  <a:cubicBezTo>
                    <a:pt x="15424" y="1971"/>
                    <a:pt x="15873" y="2257"/>
                    <a:pt x="16294" y="2596"/>
                  </a:cubicBezTo>
                  <a:cubicBezTo>
                    <a:pt x="16716" y="2909"/>
                    <a:pt x="17123" y="3222"/>
                    <a:pt x="17572" y="3507"/>
                  </a:cubicBezTo>
                  <a:cubicBezTo>
                    <a:pt x="17857" y="3684"/>
                    <a:pt x="18170" y="3847"/>
                    <a:pt x="18483" y="3969"/>
                  </a:cubicBezTo>
                  <a:cubicBezTo>
                    <a:pt x="18512" y="3979"/>
                    <a:pt x="18534" y="3988"/>
                    <a:pt x="18558" y="3988"/>
                  </a:cubicBezTo>
                  <a:cubicBezTo>
                    <a:pt x="18569" y="3988"/>
                    <a:pt x="18579" y="3987"/>
                    <a:pt x="18591" y="3983"/>
                  </a:cubicBezTo>
                  <a:cubicBezTo>
                    <a:pt x="18646" y="3956"/>
                    <a:pt x="18687" y="3928"/>
                    <a:pt x="18727" y="3888"/>
                  </a:cubicBezTo>
                  <a:cubicBezTo>
                    <a:pt x="18755" y="3860"/>
                    <a:pt x="18768" y="3820"/>
                    <a:pt x="18782" y="3779"/>
                  </a:cubicBezTo>
                  <a:cubicBezTo>
                    <a:pt x="18755" y="3738"/>
                    <a:pt x="18727" y="3711"/>
                    <a:pt x="18700" y="3670"/>
                  </a:cubicBezTo>
                  <a:cubicBezTo>
                    <a:pt x="18632" y="3616"/>
                    <a:pt x="18551" y="3575"/>
                    <a:pt x="18483" y="3534"/>
                  </a:cubicBezTo>
                  <a:cubicBezTo>
                    <a:pt x="18224" y="3398"/>
                    <a:pt x="17966" y="3276"/>
                    <a:pt x="17722" y="3154"/>
                  </a:cubicBezTo>
                  <a:cubicBezTo>
                    <a:pt x="17518" y="3059"/>
                    <a:pt x="17314" y="2936"/>
                    <a:pt x="17137" y="2787"/>
                  </a:cubicBezTo>
                  <a:cubicBezTo>
                    <a:pt x="17056" y="2732"/>
                    <a:pt x="16988" y="2637"/>
                    <a:pt x="16947" y="2542"/>
                  </a:cubicBezTo>
                  <a:cubicBezTo>
                    <a:pt x="16920" y="2447"/>
                    <a:pt x="16852" y="2379"/>
                    <a:pt x="16770" y="2352"/>
                  </a:cubicBezTo>
                  <a:cubicBezTo>
                    <a:pt x="16743" y="2325"/>
                    <a:pt x="16702" y="2311"/>
                    <a:pt x="16675" y="2297"/>
                  </a:cubicBezTo>
                  <a:cubicBezTo>
                    <a:pt x="16213" y="2026"/>
                    <a:pt x="15751" y="1754"/>
                    <a:pt x="15289" y="1482"/>
                  </a:cubicBezTo>
                  <a:cubicBezTo>
                    <a:pt x="14758" y="1156"/>
                    <a:pt x="14201" y="897"/>
                    <a:pt x="13617" y="721"/>
                  </a:cubicBezTo>
                  <a:cubicBezTo>
                    <a:pt x="13589" y="707"/>
                    <a:pt x="13549" y="694"/>
                    <a:pt x="13522" y="680"/>
                  </a:cubicBezTo>
                  <a:cubicBezTo>
                    <a:pt x="13277" y="530"/>
                    <a:pt x="13005" y="422"/>
                    <a:pt x="12733" y="340"/>
                  </a:cubicBezTo>
                  <a:cubicBezTo>
                    <a:pt x="12393" y="231"/>
                    <a:pt x="12054" y="163"/>
                    <a:pt x="11714" y="123"/>
                  </a:cubicBezTo>
                  <a:cubicBezTo>
                    <a:pt x="11252" y="41"/>
                    <a:pt x="10789" y="0"/>
                    <a:pt x="10327" y="0"/>
                  </a:cubicBezTo>
                  <a:cubicBezTo>
                    <a:pt x="10173" y="5"/>
                    <a:pt x="10021" y="6"/>
                    <a:pt x="9869" y="6"/>
                  </a:cubicBezTo>
                  <a:cubicBezTo>
                    <a:pt x="9565" y="6"/>
                    <a:pt x="9263" y="0"/>
                    <a:pt x="895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2"/>
            <p:cNvSpPr/>
            <p:nvPr/>
          </p:nvSpPr>
          <p:spPr>
            <a:xfrm>
              <a:off x="4299825" y="3302075"/>
              <a:ext cx="413225" cy="143500"/>
            </a:xfrm>
            <a:custGeom>
              <a:avLst/>
              <a:gdLst/>
              <a:ahLst/>
              <a:cxnLst/>
              <a:rect l="l" t="t" r="r" b="b"/>
              <a:pathLst>
                <a:path w="16529" h="5740" extrusionOk="0">
                  <a:moveTo>
                    <a:pt x="7978" y="0"/>
                  </a:moveTo>
                  <a:cubicBezTo>
                    <a:pt x="7595" y="0"/>
                    <a:pt x="7212" y="32"/>
                    <a:pt x="6837" y="97"/>
                  </a:cubicBezTo>
                  <a:cubicBezTo>
                    <a:pt x="6334" y="165"/>
                    <a:pt x="5859" y="287"/>
                    <a:pt x="5383" y="450"/>
                  </a:cubicBezTo>
                  <a:cubicBezTo>
                    <a:pt x="4961" y="600"/>
                    <a:pt x="4540" y="790"/>
                    <a:pt x="4146" y="994"/>
                  </a:cubicBezTo>
                  <a:cubicBezTo>
                    <a:pt x="3847" y="1144"/>
                    <a:pt x="3548" y="1320"/>
                    <a:pt x="3276" y="1524"/>
                  </a:cubicBezTo>
                  <a:cubicBezTo>
                    <a:pt x="2868" y="1850"/>
                    <a:pt x="2474" y="2204"/>
                    <a:pt x="2121" y="2598"/>
                  </a:cubicBezTo>
                  <a:cubicBezTo>
                    <a:pt x="1292" y="3495"/>
                    <a:pt x="585" y="4501"/>
                    <a:pt x="55" y="5602"/>
                  </a:cubicBezTo>
                  <a:cubicBezTo>
                    <a:pt x="27" y="5629"/>
                    <a:pt x="14" y="5670"/>
                    <a:pt x="0" y="5711"/>
                  </a:cubicBezTo>
                  <a:cubicBezTo>
                    <a:pt x="32" y="5730"/>
                    <a:pt x="66" y="5740"/>
                    <a:pt x="101" y="5740"/>
                  </a:cubicBezTo>
                  <a:cubicBezTo>
                    <a:pt x="141" y="5740"/>
                    <a:pt x="181" y="5726"/>
                    <a:pt x="218" y="5697"/>
                  </a:cubicBezTo>
                  <a:cubicBezTo>
                    <a:pt x="299" y="5643"/>
                    <a:pt x="367" y="5588"/>
                    <a:pt x="435" y="5507"/>
                  </a:cubicBezTo>
                  <a:cubicBezTo>
                    <a:pt x="530" y="5384"/>
                    <a:pt x="612" y="5249"/>
                    <a:pt x="693" y="5113"/>
                  </a:cubicBezTo>
                  <a:cubicBezTo>
                    <a:pt x="870" y="4800"/>
                    <a:pt x="1033" y="4474"/>
                    <a:pt x="1224" y="4161"/>
                  </a:cubicBezTo>
                  <a:cubicBezTo>
                    <a:pt x="1319" y="4012"/>
                    <a:pt x="1427" y="3862"/>
                    <a:pt x="1550" y="3726"/>
                  </a:cubicBezTo>
                  <a:cubicBezTo>
                    <a:pt x="1591" y="3672"/>
                    <a:pt x="1631" y="3617"/>
                    <a:pt x="1672" y="3563"/>
                  </a:cubicBezTo>
                  <a:cubicBezTo>
                    <a:pt x="2039" y="3074"/>
                    <a:pt x="2460" y="2625"/>
                    <a:pt x="2936" y="2217"/>
                  </a:cubicBezTo>
                  <a:cubicBezTo>
                    <a:pt x="3439" y="1782"/>
                    <a:pt x="3983" y="1388"/>
                    <a:pt x="4567" y="1049"/>
                  </a:cubicBezTo>
                  <a:cubicBezTo>
                    <a:pt x="5016" y="777"/>
                    <a:pt x="5505" y="586"/>
                    <a:pt x="6008" y="478"/>
                  </a:cubicBezTo>
                  <a:cubicBezTo>
                    <a:pt x="6331" y="403"/>
                    <a:pt x="6654" y="369"/>
                    <a:pt x="6976" y="369"/>
                  </a:cubicBezTo>
                  <a:cubicBezTo>
                    <a:pt x="7184" y="369"/>
                    <a:pt x="7391" y="383"/>
                    <a:pt x="7598" y="410"/>
                  </a:cubicBezTo>
                  <a:lnTo>
                    <a:pt x="7775" y="410"/>
                  </a:lnTo>
                  <a:cubicBezTo>
                    <a:pt x="7938" y="396"/>
                    <a:pt x="8115" y="382"/>
                    <a:pt x="8292" y="382"/>
                  </a:cubicBezTo>
                  <a:cubicBezTo>
                    <a:pt x="8713" y="382"/>
                    <a:pt x="9134" y="464"/>
                    <a:pt x="9528" y="614"/>
                  </a:cubicBezTo>
                  <a:cubicBezTo>
                    <a:pt x="10045" y="790"/>
                    <a:pt x="10521" y="1021"/>
                    <a:pt x="10983" y="1293"/>
                  </a:cubicBezTo>
                  <a:cubicBezTo>
                    <a:pt x="11146" y="1375"/>
                    <a:pt x="11309" y="1470"/>
                    <a:pt x="11459" y="1579"/>
                  </a:cubicBezTo>
                  <a:cubicBezTo>
                    <a:pt x="12641" y="2530"/>
                    <a:pt x="13810" y="3509"/>
                    <a:pt x="14952" y="4515"/>
                  </a:cubicBezTo>
                  <a:cubicBezTo>
                    <a:pt x="15319" y="4827"/>
                    <a:pt x="15672" y="5153"/>
                    <a:pt x="16039" y="5466"/>
                  </a:cubicBezTo>
                  <a:cubicBezTo>
                    <a:pt x="16066" y="5493"/>
                    <a:pt x="16107" y="5520"/>
                    <a:pt x="16134" y="5520"/>
                  </a:cubicBezTo>
                  <a:cubicBezTo>
                    <a:pt x="16161" y="5524"/>
                    <a:pt x="16189" y="5525"/>
                    <a:pt x="16216" y="5525"/>
                  </a:cubicBezTo>
                  <a:cubicBezTo>
                    <a:pt x="16297" y="5525"/>
                    <a:pt x="16376" y="5510"/>
                    <a:pt x="16447" y="5480"/>
                  </a:cubicBezTo>
                  <a:cubicBezTo>
                    <a:pt x="16501" y="5452"/>
                    <a:pt x="16528" y="5398"/>
                    <a:pt x="16501" y="5344"/>
                  </a:cubicBezTo>
                  <a:cubicBezTo>
                    <a:pt x="16474" y="5303"/>
                    <a:pt x="16447" y="5249"/>
                    <a:pt x="16406" y="5221"/>
                  </a:cubicBezTo>
                  <a:cubicBezTo>
                    <a:pt x="16297" y="5126"/>
                    <a:pt x="16202" y="5031"/>
                    <a:pt x="16093" y="4949"/>
                  </a:cubicBezTo>
                  <a:cubicBezTo>
                    <a:pt x="15903" y="4786"/>
                    <a:pt x="15699" y="4637"/>
                    <a:pt x="15509" y="4474"/>
                  </a:cubicBezTo>
                  <a:cubicBezTo>
                    <a:pt x="15414" y="4406"/>
                    <a:pt x="15346" y="4311"/>
                    <a:pt x="15292" y="4202"/>
                  </a:cubicBezTo>
                  <a:cubicBezTo>
                    <a:pt x="15278" y="4175"/>
                    <a:pt x="15251" y="4161"/>
                    <a:pt x="15237" y="4148"/>
                  </a:cubicBezTo>
                  <a:cubicBezTo>
                    <a:pt x="14789" y="3781"/>
                    <a:pt x="14367" y="3400"/>
                    <a:pt x="13932" y="3006"/>
                  </a:cubicBezTo>
                  <a:cubicBezTo>
                    <a:pt x="13484" y="2584"/>
                    <a:pt x="13008" y="2190"/>
                    <a:pt x="12519" y="1823"/>
                  </a:cubicBezTo>
                  <a:cubicBezTo>
                    <a:pt x="12179" y="1592"/>
                    <a:pt x="11839" y="1361"/>
                    <a:pt x="11499" y="1144"/>
                  </a:cubicBezTo>
                  <a:cubicBezTo>
                    <a:pt x="11295" y="1008"/>
                    <a:pt x="11092" y="872"/>
                    <a:pt x="10888" y="749"/>
                  </a:cubicBezTo>
                  <a:cubicBezTo>
                    <a:pt x="10439" y="478"/>
                    <a:pt x="9950" y="274"/>
                    <a:pt x="9447" y="151"/>
                  </a:cubicBezTo>
                  <a:cubicBezTo>
                    <a:pt x="8965" y="52"/>
                    <a:pt x="8471" y="0"/>
                    <a:pt x="7978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2"/>
            <p:cNvSpPr/>
            <p:nvPr/>
          </p:nvSpPr>
          <p:spPr>
            <a:xfrm>
              <a:off x="4233550" y="3083075"/>
              <a:ext cx="464875" cy="109975"/>
            </a:xfrm>
            <a:custGeom>
              <a:avLst/>
              <a:gdLst/>
              <a:ahLst/>
              <a:cxnLst/>
              <a:rect l="l" t="t" r="r" b="b"/>
              <a:pathLst>
                <a:path w="18595" h="4399" extrusionOk="0">
                  <a:moveTo>
                    <a:pt x="9716" y="0"/>
                  </a:moveTo>
                  <a:cubicBezTo>
                    <a:pt x="9432" y="0"/>
                    <a:pt x="9147" y="10"/>
                    <a:pt x="8863" y="36"/>
                  </a:cubicBezTo>
                  <a:cubicBezTo>
                    <a:pt x="8564" y="63"/>
                    <a:pt x="8278" y="90"/>
                    <a:pt x="7979" y="131"/>
                  </a:cubicBezTo>
                  <a:lnTo>
                    <a:pt x="6838" y="253"/>
                  </a:lnTo>
                  <a:cubicBezTo>
                    <a:pt x="6810" y="253"/>
                    <a:pt x="6770" y="267"/>
                    <a:pt x="6743" y="280"/>
                  </a:cubicBezTo>
                  <a:cubicBezTo>
                    <a:pt x="6226" y="552"/>
                    <a:pt x="5696" y="783"/>
                    <a:pt x="5152" y="960"/>
                  </a:cubicBezTo>
                  <a:cubicBezTo>
                    <a:pt x="4826" y="1082"/>
                    <a:pt x="4513" y="1205"/>
                    <a:pt x="4187" y="1341"/>
                  </a:cubicBezTo>
                  <a:cubicBezTo>
                    <a:pt x="3888" y="1449"/>
                    <a:pt x="3603" y="1612"/>
                    <a:pt x="3304" y="1762"/>
                  </a:cubicBezTo>
                  <a:cubicBezTo>
                    <a:pt x="2869" y="1966"/>
                    <a:pt x="2434" y="2224"/>
                    <a:pt x="2040" y="2509"/>
                  </a:cubicBezTo>
                  <a:cubicBezTo>
                    <a:pt x="1346" y="3012"/>
                    <a:pt x="708" y="3583"/>
                    <a:pt x="137" y="4222"/>
                  </a:cubicBezTo>
                  <a:lnTo>
                    <a:pt x="1" y="4372"/>
                  </a:lnTo>
                  <a:lnTo>
                    <a:pt x="14" y="4399"/>
                  </a:lnTo>
                  <a:cubicBezTo>
                    <a:pt x="82" y="4385"/>
                    <a:pt x="150" y="4372"/>
                    <a:pt x="205" y="4344"/>
                  </a:cubicBezTo>
                  <a:cubicBezTo>
                    <a:pt x="463" y="4249"/>
                    <a:pt x="708" y="4113"/>
                    <a:pt x="911" y="3937"/>
                  </a:cubicBezTo>
                  <a:cubicBezTo>
                    <a:pt x="1210" y="3706"/>
                    <a:pt x="1482" y="3447"/>
                    <a:pt x="1768" y="3216"/>
                  </a:cubicBezTo>
                  <a:cubicBezTo>
                    <a:pt x="1999" y="3026"/>
                    <a:pt x="2243" y="2822"/>
                    <a:pt x="2475" y="2632"/>
                  </a:cubicBezTo>
                  <a:cubicBezTo>
                    <a:pt x="2515" y="2605"/>
                    <a:pt x="2556" y="2577"/>
                    <a:pt x="2597" y="2564"/>
                  </a:cubicBezTo>
                  <a:cubicBezTo>
                    <a:pt x="3018" y="2387"/>
                    <a:pt x="3426" y="2197"/>
                    <a:pt x="3820" y="1993"/>
                  </a:cubicBezTo>
                  <a:cubicBezTo>
                    <a:pt x="4486" y="1653"/>
                    <a:pt x="5152" y="1286"/>
                    <a:pt x="5859" y="1001"/>
                  </a:cubicBezTo>
                  <a:cubicBezTo>
                    <a:pt x="6240" y="838"/>
                    <a:pt x="6634" y="702"/>
                    <a:pt x="7028" y="593"/>
                  </a:cubicBezTo>
                  <a:cubicBezTo>
                    <a:pt x="7504" y="484"/>
                    <a:pt x="7993" y="416"/>
                    <a:pt x="8482" y="376"/>
                  </a:cubicBezTo>
                  <a:cubicBezTo>
                    <a:pt x="8713" y="362"/>
                    <a:pt x="8958" y="348"/>
                    <a:pt x="9189" y="335"/>
                  </a:cubicBezTo>
                  <a:cubicBezTo>
                    <a:pt x="9318" y="328"/>
                    <a:pt x="9447" y="325"/>
                    <a:pt x="9575" y="325"/>
                  </a:cubicBezTo>
                  <a:cubicBezTo>
                    <a:pt x="9702" y="325"/>
                    <a:pt x="9828" y="328"/>
                    <a:pt x="9950" y="335"/>
                  </a:cubicBezTo>
                  <a:cubicBezTo>
                    <a:pt x="10086" y="348"/>
                    <a:pt x="10236" y="362"/>
                    <a:pt x="10372" y="376"/>
                  </a:cubicBezTo>
                  <a:cubicBezTo>
                    <a:pt x="10997" y="416"/>
                    <a:pt x="11622" y="443"/>
                    <a:pt x="12247" y="498"/>
                  </a:cubicBezTo>
                  <a:cubicBezTo>
                    <a:pt x="12927" y="552"/>
                    <a:pt x="13579" y="688"/>
                    <a:pt x="14218" y="892"/>
                  </a:cubicBezTo>
                  <a:cubicBezTo>
                    <a:pt x="14449" y="974"/>
                    <a:pt x="14667" y="1069"/>
                    <a:pt x="14898" y="1150"/>
                  </a:cubicBezTo>
                  <a:cubicBezTo>
                    <a:pt x="15414" y="1341"/>
                    <a:pt x="15917" y="1544"/>
                    <a:pt x="16393" y="1789"/>
                  </a:cubicBezTo>
                  <a:cubicBezTo>
                    <a:pt x="17018" y="2115"/>
                    <a:pt x="17630" y="2428"/>
                    <a:pt x="18255" y="2754"/>
                  </a:cubicBezTo>
                  <a:cubicBezTo>
                    <a:pt x="18323" y="2781"/>
                    <a:pt x="18405" y="2809"/>
                    <a:pt x="18486" y="2822"/>
                  </a:cubicBezTo>
                  <a:cubicBezTo>
                    <a:pt x="18513" y="2822"/>
                    <a:pt x="18541" y="2822"/>
                    <a:pt x="18568" y="2795"/>
                  </a:cubicBezTo>
                  <a:cubicBezTo>
                    <a:pt x="18595" y="2768"/>
                    <a:pt x="18581" y="2727"/>
                    <a:pt x="18554" y="2700"/>
                  </a:cubicBezTo>
                  <a:cubicBezTo>
                    <a:pt x="18500" y="2632"/>
                    <a:pt x="18432" y="2550"/>
                    <a:pt x="18377" y="2482"/>
                  </a:cubicBezTo>
                  <a:cubicBezTo>
                    <a:pt x="18038" y="2170"/>
                    <a:pt x="17671" y="1898"/>
                    <a:pt x="17277" y="1694"/>
                  </a:cubicBezTo>
                  <a:cubicBezTo>
                    <a:pt x="17168" y="1626"/>
                    <a:pt x="17059" y="1585"/>
                    <a:pt x="16937" y="1558"/>
                  </a:cubicBezTo>
                  <a:cubicBezTo>
                    <a:pt x="16828" y="1544"/>
                    <a:pt x="16719" y="1504"/>
                    <a:pt x="16610" y="1449"/>
                  </a:cubicBezTo>
                  <a:cubicBezTo>
                    <a:pt x="15333" y="838"/>
                    <a:pt x="13974" y="430"/>
                    <a:pt x="12587" y="212"/>
                  </a:cubicBezTo>
                  <a:cubicBezTo>
                    <a:pt x="11799" y="90"/>
                    <a:pt x="10997" y="22"/>
                    <a:pt x="10209" y="9"/>
                  </a:cubicBezTo>
                  <a:cubicBezTo>
                    <a:pt x="10044" y="4"/>
                    <a:pt x="9880" y="0"/>
                    <a:pt x="97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2"/>
            <p:cNvSpPr/>
            <p:nvPr/>
          </p:nvSpPr>
          <p:spPr>
            <a:xfrm>
              <a:off x="4221325" y="3000700"/>
              <a:ext cx="438725" cy="116175"/>
            </a:xfrm>
            <a:custGeom>
              <a:avLst/>
              <a:gdLst/>
              <a:ahLst/>
              <a:cxnLst/>
              <a:rect l="l" t="t" r="r" b="b"/>
              <a:pathLst>
                <a:path w="17549" h="4647" extrusionOk="0">
                  <a:moveTo>
                    <a:pt x="10276" y="1"/>
                  </a:moveTo>
                  <a:lnTo>
                    <a:pt x="9787" y="14"/>
                  </a:lnTo>
                  <a:cubicBezTo>
                    <a:pt x="9488" y="28"/>
                    <a:pt x="9175" y="41"/>
                    <a:pt x="8876" y="55"/>
                  </a:cubicBezTo>
                  <a:cubicBezTo>
                    <a:pt x="8577" y="82"/>
                    <a:pt x="8278" y="109"/>
                    <a:pt x="7979" y="137"/>
                  </a:cubicBezTo>
                  <a:cubicBezTo>
                    <a:pt x="7585" y="177"/>
                    <a:pt x="7177" y="259"/>
                    <a:pt x="6797" y="368"/>
                  </a:cubicBezTo>
                  <a:cubicBezTo>
                    <a:pt x="6661" y="408"/>
                    <a:pt x="6511" y="449"/>
                    <a:pt x="6375" y="490"/>
                  </a:cubicBezTo>
                  <a:cubicBezTo>
                    <a:pt x="6239" y="531"/>
                    <a:pt x="6049" y="585"/>
                    <a:pt x="5886" y="639"/>
                  </a:cubicBezTo>
                  <a:cubicBezTo>
                    <a:pt x="5437" y="775"/>
                    <a:pt x="5002" y="966"/>
                    <a:pt x="4567" y="1170"/>
                  </a:cubicBezTo>
                  <a:cubicBezTo>
                    <a:pt x="4024" y="1441"/>
                    <a:pt x="3480" y="1740"/>
                    <a:pt x="2950" y="2039"/>
                  </a:cubicBezTo>
                  <a:cubicBezTo>
                    <a:pt x="2896" y="2053"/>
                    <a:pt x="2855" y="2080"/>
                    <a:pt x="2814" y="2121"/>
                  </a:cubicBezTo>
                  <a:cubicBezTo>
                    <a:pt x="2651" y="2257"/>
                    <a:pt x="2474" y="2379"/>
                    <a:pt x="2284" y="2488"/>
                  </a:cubicBezTo>
                  <a:cubicBezTo>
                    <a:pt x="1985" y="2678"/>
                    <a:pt x="1672" y="2869"/>
                    <a:pt x="1373" y="3059"/>
                  </a:cubicBezTo>
                  <a:cubicBezTo>
                    <a:pt x="1251" y="3168"/>
                    <a:pt x="1115" y="3290"/>
                    <a:pt x="993" y="3399"/>
                  </a:cubicBezTo>
                  <a:cubicBezTo>
                    <a:pt x="802" y="3616"/>
                    <a:pt x="571" y="3793"/>
                    <a:pt x="381" y="4010"/>
                  </a:cubicBezTo>
                  <a:cubicBezTo>
                    <a:pt x="286" y="4119"/>
                    <a:pt x="0" y="4418"/>
                    <a:pt x="123" y="4581"/>
                  </a:cubicBezTo>
                  <a:cubicBezTo>
                    <a:pt x="156" y="4627"/>
                    <a:pt x="199" y="4647"/>
                    <a:pt x="249" y="4647"/>
                  </a:cubicBezTo>
                  <a:cubicBezTo>
                    <a:pt x="527" y="4647"/>
                    <a:pt x="1021" y="4035"/>
                    <a:pt x="1251" y="3793"/>
                  </a:cubicBezTo>
                  <a:cubicBezTo>
                    <a:pt x="1767" y="3276"/>
                    <a:pt x="2338" y="2828"/>
                    <a:pt x="2950" y="2461"/>
                  </a:cubicBezTo>
                  <a:cubicBezTo>
                    <a:pt x="3616" y="2039"/>
                    <a:pt x="4323" y="1672"/>
                    <a:pt x="5057" y="1387"/>
                  </a:cubicBezTo>
                  <a:cubicBezTo>
                    <a:pt x="5329" y="1265"/>
                    <a:pt x="5614" y="1170"/>
                    <a:pt x="5913" y="1074"/>
                  </a:cubicBezTo>
                  <a:cubicBezTo>
                    <a:pt x="6199" y="979"/>
                    <a:pt x="6457" y="898"/>
                    <a:pt x="6742" y="803"/>
                  </a:cubicBezTo>
                  <a:cubicBezTo>
                    <a:pt x="6946" y="735"/>
                    <a:pt x="7150" y="680"/>
                    <a:pt x="7354" y="612"/>
                  </a:cubicBezTo>
                  <a:cubicBezTo>
                    <a:pt x="7435" y="571"/>
                    <a:pt x="7544" y="558"/>
                    <a:pt x="7639" y="544"/>
                  </a:cubicBezTo>
                  <a:cubicBezTo>
                    <a:pt x="8020" y="504"/>
                    <a:pt x="8414" y="490"/>
                    <a:pt x="8795" y="449"/>
                  </a:cubicBezTo>
                  <a:cubicBezTo>
                    <a:pt x="9216" y="422"/>
                    <a:pt x="9637" y="368"/>
                    <a:pt x="10072" y="368"/>
                  </a:cubicBezTo>
                  <a:cubicBezTo>
                    <a:pt x="10121" y="366"/>
                    <a:pt x="10170" y="365"/>
                    <a:pt x="10218" y="365"/>
                  </a:cubicBezTo>
                  <a:cubicBezTo>
                    <a:pt x="10567" y="365"/>
                    <a:pt x="10923" y="408"/>
                    <a:pt x="11268" y="504"/>
                  </a:cubicBezTo>
                  <a:cubicBezTo>
                    <a:pt x="12125" y="735"/>
                    <a:pt x="13008" y="911"/>
                    <a:pt x="13892" y="1020"/>
                  </a:cubicBezTo>
                  <a:cubicBezTo>
                    <a:pt x="14055" y="1034"/>
                    <a:pt x="14204" y="1074"/>
                    <a:pt x="14340" y="1142"/>
                  </a:cubicBezTo>
                  <a:cubicBezTo>
                    <a:pt x="14408" y="1183"/>
                    <a:pt x="14476" y="1210"/>
                    <a:pt x="14558" y="1238"/>
                  </a:cubicBezTo>
                  <a:lnTo>
                    <a:pt x="15305" y="1469"/>
                  </a:lnTo>
                  <a:cubicBezTo>
                    <a:pt x="15577" y="1550"/>
                    <a:pt x="15849" y="1632"/>
                    <a:pt x="16121" y="1727"/>
                  </a:cubicBezTo>
                  <a:cubicBezTo>
                    <a:pt x="16515" y="1876"/>
                    <a:pt x="16855" y="2148"/>
                    <a:pt x="17086" y="2515"/>
                  </a:cubicBezTo>
                  <a:cubicBezTo>
                    <a:pt x="17086" y="2529"/>
                    <a:pt x="17113" y="2556"/>
                    <a:pt x="17140" y="2556"/>
                  </a:cubicBezTo>
                  <a:cubicBezTo>
                    <a:pt x="17249" y="2556"/>
                    <a:pt x="17358" y="2515"/>
                    <a:pt x="17453" y="2461"/>
                  </a:cubicBezTo>
                  <a:cubicBezTo>
                    <a:pt x="17521" y="2406"/>
                    <a:pt x="17548" y="2311"/>
                    <a:pt x="17507" y="2243"/>
                  </a:cubicBezTo>
                  <a:cubicBezTo>
                    <a:pt x="17480" y="2189"/>
                    <a:pt x="17453" y="2135"/>
                    <a:pt x="17412" y="2094"/>
                  </a:cubicBezTo>
                  <a:cubicBezTo>
                    <a:pt x="17344" y="2026"/>
                    <a:pt x="17276" y="1944"/>
                    <a:pt x="17195" y="1890"/>
                  </a:cubicBezTo>
                  <a:cubicBezTo>
                    <a:pt x="16964" y="1713"/>
                    <a:pt x="16719" y="1564"/>
                    <a:pt x="16447" y="1441"/>
                  </a:cubicBezTo>
                  <a:cubicBezTo>
                    <a:pt x="16311" y="1373"/>
                    <a:pt x="16175" y="1333"/>
                    <a:pt x="16026" y="1305"/>
                  </a:cubicBezTo>
                  <a:cubicBezTo>
                    <a:pt x="15985" y="1305"/>
                    <a:pt x="15958" y="1292"/>
                    <a:pt x="15931" y="1278"/>
                  </a:cubicBezTo>
                  <a:cubicBezTo>
                    <a:pt x="15319" y="1047"/>
                    <a:pt x="14694" y="857"/>
                    <a:pt x="14068" y="694"/>
                  </a:cubicBezTo>
                  <a:cubicBezTo>
                    <a:pt x="12872" y="395"/>
                    <a:pt x="11649" y="164"/>
                    <a:pt x="10426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2"/>
            <p:cNvSpPr/>
            <p:nvPr/>
          </p:nvSpPr>
          <p:spPr>
            <a:xfrm>
              <a:off x="4459200" y="3407050"/>
              <a:ext cx="214775" cy="179500"/>
            </a:xfrm>
            <a:custGeom>
              <a:avLst/>
              <a:gdLst/>
              <a:ahLst/>
              <a:cxnLst/>
              <a:rect l="l" t="t" r="r" b="b"/>
              <a:pathLst>
                <a:path w="8591" h="7180" extrusionOk="0">
                  <a:moveTo>
                    <a:pt x="1851" y="0"/>
                  </a:moveTo>
                  <a:cubicBezTo>
                    <a:pt x="1828" y="0"/>
                    <a:pt x="1804" y="1"/>
                    <a:pt x="1781" y="3"/>
                  </a:cubicBezTo>
                  <a:cubicBezTo>
                    <a:pt x="1495" y="30"/>
                    <a:pt x="1210" y="139"/>
                    <a:pt x="979" y="316"/>
                  </a:cubicBezTo>
                  <a:cubicBezTo>
                    <a:pt x="517" y="669"/>
                    <a:pt x="177" y="1185"/>
                    <a:pt x="41" y="1756"/>
                  </a:cubicBezTo>
                  <a:cubicBezTo>
                    <a:pt x="14" y="1865"/>
                    <a:pt x="0" y="1987"/>
                    <a:pt x="0" y="2110"/>
                  </a:cubicBezTo>
                  <a:cubicBezTo>
                    <a:pt x="0" y="2599"/>
                    <a:pt x="54" y="3088"/>
                    <a:pt x="163" y="3564"/>
                  </a:cubicBezTo>
                  <a:cubicBezTo>
                    <a:pt x="299" y="4176"/>
                    <a:pt x="449" y="4774"/>
                    <a:pt x="598" y="5385"/>
                  </a:cubicBezTo>
                  <a:cubicBezTo>
                    <a:pt x="639" y="5549"/>
                    <a:pt x="775" y="5684"/>
                    <a:pt x="951" y="5739"/>
                  </a:cubicBezTo>
                  <a:cubicBezTo>
                    <a:pt x="965" y="5746"/>
                    <a:pt x="980" y="5749"/>
                    <a:pt x="996" y="5749"/>
                  </a:cubicBezTo>
                  <a:cubicBezTo>
                    <a:pt x="1042" y="5749"/>
                    <a:pt x="1091" y="5718"/>
                    <a:pt x="1101" y="5657"/>
                  </a:cubicBezTo>
                  <a:cubicBezTo>
                    <a:pt x="1128" y="5603"/>
                    <a:pt x="1128" y="5549"/>
                    <a:pt x="1142" y="5494"/>
                  </a:cubicBezTo>
                  <a:cubicBezTo>
                    <a:pt x="1128" y="5182"/>
                    <a:pt x="1033" y="4883"/>
                    <a:pt x="856" y="4624"/>
                  </a:cubicBezTo>
                  <a:cubicBezTo>
                    <a:pt x="829" y="4583"/>
                    <a:pt x="816" y="4543"/>
                    <a:pt x="802" y="4502"/>
                  </a:cubicBezTo>
                  <a:cubicBezTo>
                    <a:pt x="761" y="4366"/>
                    <a:pt x="720" y="4230"/>
                    <a:pt x="693" y="4081"/>
                  </a:cubicBezTo>
                  <a:cubicBezTo>
                    <a:pt x="598" y="3727"/>
                    <a:pt x="503" y="3360"/>
                    <a:pt x="435" y="2993"/>
                  </a:cubicBezTo>
                  <a:cubicBezTo>
                    <a:pt x="367" y="2667"/>
                    <a:pt x="353" y="2327"/>
                    <a:pt x="381" y="2001"/>
                  </a:cubicBezTo>
                  <a:cubicBezTo>
                    <a:pt x="435" y="1498"/>
                    <a:pt x="680" y="1022"/>
                    <a:pt x="1074" y="710"/>
                  </a:cubicBezTo>
                  <a:cubicBezTo>
                    <a:pt x="1278" y="533"/>
                    <a:pt x="1522" y="451"/>
                    <a:pt x="1794" y="451"/>
                  </a:cubicBezTo>
                  <a:cubicBezTo>
                    <a:pt x="1984" y="465"/>
                    <a:pt x="2175" y="533"/>
                    <a:pt x="2351" y="628"/>
                  </a:cubicBezTo>
                  <a:cubicBezTo>
                    <a:pt x="2569" y="750"/>
                    <a:pt x="2773" y="886"/>
                    <a:pt x="2950" y="1063"/>
                  </a:cubicBezTo>
                  <a:cubicBezTo>
                    <a:pt x="3276" y="1376"/>
                    <a:pt x="3588" y="1702"/>
                    <a:pt x="3874" y="2042"/>
                  </a:cubicBezTo>
                  <a:cubicBezTo>
                    <a:pt x="3887" y="2069"/>
                    <a:pt x="3901" y="2083"/>
                    <a:pt x="3915" y="2110"/>
                  </a:cubicBezTo>
                  <a:cubicBezTo>
                    <a:pt x="4146" y="2558"/>
                    <a:pt x="4417" y="2980"/>
                    <a:pt x="4730" y="3374"/>
                  </a:cubicBezTo>
                  <a:cubicBezTo>
                    <a:pt x="5097" y="3836"/>
                    <a:pt x="5491" y="4271"/>
                    <a:pt x="5899" y="4706"/>
                  </a:cubicBezTo>
                  <a:cubicBezTo>
                    <a:pt x="5926" y="4733"/>
                    <a:pt x="5953" y="4760"/>
                    <a:pt x="5981" y="4801"/>
                  </a:cubicBezTo>
                  <a:cubicBezTo>
                    <a:pt x="6103" y="5018"/>
                    <a:pt x="6280" y="5195"/>
                    <a:pt x="6484" y="5345"/>
                  </a:cubicBezTo>
                  <a:cubicBezTo>
                    <a:pt x="6728" y="5535"/>
                    <a:pt x="7000" y="5698"/>
                    <a:pt x="7231" y="5875"/>
                  </a:cubicBezTo>
                  <a:cubicBezTo>
                    <a:pt x="7394" y="5983"/>
                    <a:pt x="7544" y="6092"/>
                    <a:pt x="7693" y="6215"/>
                  </a:cubicBezTo>
                  <a:cubicBezTo>
                    <a:pt x="7829" y="6323"/>
                    <a:pt x="7938" y="6473"/>
                    <a:pt x="8033" y="6636"/>
                  </a:cubicBezTo>
                  <a:cubicBezTo>
                    <a:pt x="8115" y="6799"/>
                    <a:pt x="8142" y="6989"/>
                    <a:pt x="8128" y="7180"/>
                  </a:cubicBezTo>
                  <a:cubicBezTo>
                    <a:pt x="8183" y="7180"/>
                    <a:pt x="8237" y="7166"/>
                    <a:pt x="8278" y="7152"/>
                  </a:cubicBezTo>
                  <a:cubicBezTo>
                    <a:pt x="8468" y="7139"/>
                    <a:pt x="8590" y="6962"/>
                    <a:pt x="8563" y="6785"/>
                  </a:cubicBezTo>
                  <a:cubicBezTo>
                    <a:pt x="8550" y="6500"/>
                    <a:pt x="8373" y="6255"/>
                    <a:pt x="8115" y="6133"/>
                  </a:cubicBezTo>
                  <a:cubicBezTo>
                    <a:pt x="8060" y="6106"/>
                    <a:pt x="8006" y="6079"/>
                    <a:pt x="7965" y="6051"/>
                  </a:cubicBezTo>
                  <a:cubicBezTo>
                    <a:pt x="7639" y="5820"/>
                    <a:pt x="7326" y="5549"/>
                    <a:pt x="7041" y="5277"/>
                  </a:cubicBezTo>
                  <a:cubicBezTo>
                    <a:pt x="6212" y="4502"/>
                    <a:pt x="5451" y="3646"/>
                    <a:pt x="4798" y="2721"/>
                  </a:cubicBezTo>
                  <a:cubicBezTo>
                    <a:pt x="4458" y="2232"/>
                    <a:pt x="4105" y="1756"/>
                    <a:pt x="3724" y="1308"/>
                  </a:cubicBezTo>
                  <a:cubicBezTo>
                    <a:pt x="3317" y="846"/>
                    <a:pt x="2841" y="438"/>
                    <a:pt x="2311" y="125"/>
                  </a:cubicBezTo>
                  <a:cubicBezTo>
                    <a:pt x="2168" y="42"/>
                    <a:pt x="2015" y="0"/>
                    <a:pt x="185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2"/>
            <p:cNvSpPr/>
            <p:nvPr/>
          </p:nvSpPr>
          <p:spPr>
            <a:xfrm>
              <a:off x="4390200" y="3339700"/>
              <a:ext cx="303825" cy="164950"/>
            </a:xfrm>
            <a:custGeom>
              <a:avLst/>
              <a:gdLst/>
              <a:ahLst/>
              <a:cxnLst/>
              <a:rect l="l" t="t" r="r" b="b"/>
              <a:pathLst>
                <a:path w="12153" h="6598" extrusionOk="0">
                  <a:moveTo>
                    <a:pt x="4130" y="0"/>
                  </a:moveTo>
                  <a:cubicBezTo>
                    <a:pt x="4049" y="0"/>
                    <a:pt x="3965" y="10"/>
                    <a:pt x="3888" y="19"/>
                  </a:cubicBezTo>
                  <a:cubicBezTo>
                    <a:pt x="3711" y="74"/>
                    <a:pt x="3535" y="128"/>
                    <a:pt x="3372" y="196"/>
                  </a:cubicBezTo>
                  <a:cubicBezTo>
                    <a:pt x="2774" y="400"/>
                    <a:pt x="2203" y="699"/>
                    <a:pt x="1700" y="1066"/>
                  </a:cubicBezTo>
                  <a:cubicBezTo>
                    <a:pt x="1102" y="1487"/>
                    <a:pt x="599" y="2058"/>
                    <a:pt x="259" y="2697"/>
                  </a:cubicBezTo>
                  <a:cubicBezTo>
                    <a:pt x="245" y="2738"/>
                    <a:pt x="205" y="2778"/>
                    <a:pt x="177" y="2819"/>
                  </a:cubicBezTo>
                  <a:cubicBezTo>
                    <a:pt x="123" y="2901"/>
                    <a:pt x="69" y="2996"/>
                    <a:pt x="28" y="3091"/>
                  </a:cubicBezTo>
                  <a:cubicBezTo>
                    <a:pt x="1" y="3159"/>
                    <a:pt x="1" y="3213"/>
                    <a:pt x="1" y="3281"/>
                  </a:cubicBezTo>
                  <a:cubicBezTo>
                    <a:pt x="1" y="3368"/>
                    <a:pt x="70" y="3429"/>
                    <a:pt x="147" y="3429"/>
                  </a:cubicBezTo>
                  <a:cubicBezTo>
                    <a:pt x="166" y="3429"/>
                    <a:pt x="186" y="3425"/>
                    <a:pt x="205" y="3417"/>
                  </a:cubicBezTo>
                  <a:cubicBezTo>
                    <a:pt x="259" y="3404"/>
                    <a:pt x="313" y="3377"/>
                    <a:pt x="354" y="3336"/>
                  </a:cubicBezTo>
                  <a:cubicBezTo>
                    <a:pt x="422" y="3254"/>
                    <a:pt x="477" y="3159"/>
                    <a:pt x="517" y="3077"/>
                  </a:cubicBezTo>
                  <a:cubicBezTo>
                    <a:pt x="572" y="2996"/>
                    <a:pt x="599" y="2901"/>
                    <a:pt x="640" y="2806"/>
                  </a:cubicBezTo>
                  <a:cubicBezTo>
                    <a:pt x="857" y="2316"/>
                    <a:pt x="1197" y="1881"/>
                    <a:pt x="1605" y="1528"/>
                  </a:cubicBezTo>
                  <a:cubicBezTo>
                    <a:pt x="2108" y="1093"/>
                    <a:pt x="2692" y="740"/>
                    <a:pt x="3317" y="481"/>
                  </a:cubicBezTo>
                  <a:cubicBezTo>
                    <a:pt x="3603" y="345"/>
                    <a:pt x="3929" y="291"/>
                    <a:pt x="4255" y="291"/>
                  </a:cubicBezTo>
                  <a:cubicBezTo>
                    <a:pt x="4649" y="305"/>
                    <a:pt x="5030" y="400"/>
                    <a:pt x="5397" y="563"/>
                  </a:cubicBezTo>
                  <a:cubicBezTo>
                    <a:pt x="5710" y="712"/>
                    <a:pt x="6022" y="876"/>
                    <a:pt x="6308" y="1079"/>
                  </a:cubicBezTo>
                  <a:cubicBezTo>
                    <a:pt x="6620" y="1297"/>
                    <a:pt x="6946" y="1514"/>
                    <a:pt x="7245" y="1745"/>
                  </a:cubicBezTo>
                  <a:cubicBezTo>
                    <a:pt x="7531" y="1977"/>
                    <a:pt x="7789" y="2235"/>
                    <a:pt x="8007" y="2534"/>
                  </a:cubicBezTo>
                  <a:cubicBezTo>
                    <a:pt x="8183" y="2765"/>
                    <a:pt x="8360" y="2996"/>
                    <a:pt x="8537" y="3227"/>
                  </a:cubicBezTo>
                  <a:cubicBezTo>
                    <a:pt x="8822" y="3608"/>
                    <a:pt x="9162" y="3934"/>
                    <a:pt x="9556" y="4178"/>
                  </a:cubicBezTo>
                  <a:cubicBezTo>
                    <a:pt x="9583" y="4206"/>
                    <a:pt x="9611" y="4219"/>
                    <a:pt x="9638" y="4260"/>
                  </a:cubicBezTo>
                  <a:cubicBezTo>
                    <a:pt x="9787" y="4477"/>
                    <a:pt x="9964" y="4695"/>
                    <a:pt x="10168" y="4885"/>
                  </a:cubicBezTo>
                  <a:cubicBezTo>
                    <a:pt x="10440" y="5116"/>
                    <a:pt x="10711" y="5361"/>
                    <a:pt x="10983" y="5592"/>
                  </a:cubicBezTo>
                  <a:cubicBezTo>
                    <a:pt x="11337" y="5891"/>
                    <a:pt x="11663" y="6217"/>
                    <a:pt x="11962" y="6571"/>
                  </a:cubicBezTo>
                  <a:cubicBezTo>
                    <a:pt x="11962" y="6584"/>
                    <a:pt x="11976" y="6598"/>
                    <a:pt x="11989" y="6598"/>
                  </a:cubicBezTo>
                  <a:lnTo>
                    <a:pt x="12016" y="6571"/>
                  </a:lnTo>
                  <a:cubicBezTo>
                    <a:pt x="12139" y="6421"/>
                    <a:pt x="12152" y="6217"/>
                    <a:pt x="12057" y="6041"/>
                  </a:cubicBezTo>
                  <a:cubicBezTo>
                    <a:pt x="12003" y="5918"/>
                    <a:pt x="11921" y="5810"/>
                    <a:pt x="11826" y="5714"/>
                  </a:cubicBezTo>
                  <a:cubicBezTo>
                    <a:pt x="11649" y="5565"/>
                    <a:pt x="11486" y="5415"/>
                    <a:pt x="11310" y="5266"/>
                  </a:cubicBezTo>
                  <a:cubicBezTo>
                    <a:pt x="11092" y="5076"/>
                    <a:pt x="10861" y="4885"/>
                    <a:pt x="10644" y="4681"/>
                  </a:cubicBezTo>
                  <a:cubicBezTo>
                    <a:pt x="10535" y="4573"/>
                    <a:pt x="10440" y="4450"/>
                    <a:pt x="10385" y="4314"/>
                  </a:cubicBezTo>
                  <a:cubicBezTo>
                    <a:pt x="10372" y="4287"/>
                    <a:pt x="10344" y="4260"/>
                    <a:pt x="10317" y="4246"/>
                  </a:cubicBezTo>
                  <a:cubicBezTo>
                    <a:pt x="10209" y="4151"/>
                    <a:pt x="10100" y="4056"/>
                    <a:pt x="9991" y="3961"/>
                  </a:cubicBezTo>
                  <a:cubicBezTo>
                    <a:pt x="9638" y="3621"/>
                    <a:pt x="9298" y="3268"/>
                    <a:pt x="8985" y="2887"/>
                  </a:cubicBezTo>
                  <a:cubicBezTo>
                    <a:pt x="8591" y="2411"/>
                    <a:pt x="8170" y="1977"/>
                    <a:pt x="7721" y="1569"/>
                  </a:cubicBezTo>
                  <a:cubicBezTo>
                    <a:pt x="7300" y="1188"/>
                    <a:pt x="6851" y="862"/>
                    <a:pt x="6362" y="590"/>
                  </a:cubicBezTo>
                  <a:cubicBezTo>
                    <a:pt x="5696" y="223"/>
                    <a:pt x="4976" y="33"/>
                    <a:pt x="4228" y="6"/>
                  </a:cubicBezTo>
                  <a:cubicBezTo>
                    <a:pt x="4196" y="2"/>
                    <a:pt x="4163" y="0"/>
                    <a:pt x="413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2"/>
            <p:cNvSpPr/>
            <p:nvPr/>
          </p:nvSpPr>
          <p:spPr>
            <a:xfrm>
              <a:off x="4271275" y="3248075"/>
              <a:ext cx="382300" cy="138675"/>
            </a:xfrm>
            <a:custGeom>
              <a:avLst/>
              <a:gdLst/>
              <a:ahLst/>
              <a:cxnLst/>
              <a:rect l="l" t="t" r="r" b="b"/>
              <a:pathLst>
                <a:path w="15292" h="5547" extrusionOk="0">
                  <a:moveTo>
                    <a:pt x="8169" y="1"/>
                  </a:moveTo>
                  <a:cubicBezTo>
                    <a:pt x="7934" y="1"/>
                    <a:pt x="7698" y="19"/>
                    <a:pt x="7463" y="55"/>
                  </a:cubicBezTo>
                  <a:cubicBezTo>
                    <a:pt x="6960" y="123"/>
                    <a:pt x="6457" y="245"/>
                    <a:pt x="5954" y="409"/>
                  </a:cubicBezTo>
                  <a:cubicBezTo>
                    <a:pt x="5478" y="558"/>
                    <a:pt x="5016" y="735"/>
                    <a:pt x="4554" y="952"/>
                  </a:cubicBezTo>
                  <a:cubicBezTo>
                    <a:pt x="3766" y="1306"/>
                    <a:pt x="3032" y="1795"/>
                    <a:pt x="2379" y="2393"/>
                  </a:cubicBezTo>
                  <a:cubicBezTo>
                    <a:pt x="2338" y="2420"/>
                    <a:pt x="2311" y="2447"/>
                    <a:pt x="2284" y="2475"/>
                  </a:cubicBezTo>
                  <a:cubicBezTo>
                    <a:pt x="2080" y="2719"/>
                    <a:pt x="1876" y="2964"/>
                    <a:pt x="1659" y="3195"/>
                  </a:cubicBezTo>
                  <a:cubicBezTo>
                    <a:pt x="1319" y="3576"/>
                    <a:pt x="966" y="3929"/>
                    <a:pt x="653" y="4337"/>
                  </a:cubicBezTo>
                  <a:cubicBezTo>
                    <a:pt x="395" y="4663"/>
                    <a:pt x="191" y="5030"/>
                    <a:pt x="41" y="5424"/>
                  </a:cubicBezTo>
                  <a:cubicBezTo>
                    <a:pt x="28" y="5465"/>
                    <a:pt x="14" y="5492"/>
                    <a:pt x="0" y="5546"/>
                  </a:cubicBezTo>
                  <a:cubicBezTo>
                    <a:pt x="109" y="5546"/>
                    <a:pt x="232" y="5492"/>
                    <a:pt x="313" y="5424"/>
                  </a:cubicBezTo>
                  <a:cubicBezTo>
                    <a:pt x="395" y="5342"/>
                    <a:pt x="463" y="5261"/>
                    <a:pt x="517" y="5179"/>
                  </a:cubicBezTo>
                  <a:cubicBezTo>
                    <a:pt x="599" y="5057"/>
                    <a:pt x="667" y="4921"/>
                    <a:pt x="734" y="4785"/>
                  </a:cubicBezTo>
                  <a:cubicBezTo>
                    <a:pt x="816" y="4663"/>
                    <a:pt x="911" y="4486"/>
                    <a:pt x="1006" y="4350"/>
                  </a:cubicBezTo>
                  <a:cubicBezTo>
                    <a:pt x="1088" y="4228"/>
                    <a:pt x="1210" y="4146"/>
                    <a:pt x="1346" y="4106"/>
                  </a:cubicBezTo>
                  <a:cubicBezTo>
                    <a:pt x="1400" y="4078"/>
                    <a:pt x="1441" y="4051"/>
                    <a:pt x="1468" y="3997"/>
                  </a:cubicBezTo>
                  <a:cubicBezTo>
                    <a:pt x="1645" y="3779"/>
                    <a:pt x="1808" y="3562"/>
                    <a:pt x="1985" y="3344"/>
                  </a:cubicBezTo>
                  <a:cubicBezTo>
                    <a:pt x="2556" y="2638"/>
                    <a:pt x="3249" y="2026"/>
                    <a:pt x="4037" y="1537"/>
                  </a:cubicBezTo>
                  <a:cubicBezTo>
                    <a:pt x="4445" y="1292"/>
                    <a:pt x="4880" y="1088"/>
                    <a:pt x="5342" y="925"/>
                  </a:cubicBezTo>
                  <a:cubicBezTo>
                    <a:pt x="5641" y="830"/>
                    <a:pt x="5927" y="762"/>
                    <a:pt x="6226" y="694"/>
                  </a:cubicBezTo>
                  <a:cubicBezTo>
                    <a:pt x="6729" y="585"/>
                    <a:pt x="7232" y="476"/>
                    <a:pt x="7748" y="422"/>
                  </a:cubicBezTo>
                  <a:cubicBezTo>
                    <a:pt x="8237" y="354"/>
                    <a:pt x="8727" y="327"/>
                    <a:pt x="9230" y="327"/>
                  </a:cubicBezTo>
                  <a:cubicBezTo>
                    <a:pt x="9950" y="341"/>
                    <a:pt x="10670" y="449"/>
                    <a:pt x="11364" y="653"/>
                  </a:cubicBezTo>
                  <a:cubicBezTo>
                    <a:pt x="11418" y="680"/>
                    <a:pt x="11486" y="680"/>
                    <a:pt x="11554" y="694"/>
                  </a:cubicBezTo>
                  <a:cubicBezTo>
                    <a:pt x="11907" y="748"/>
                    <a:pt x="12274" y="816"/>
                    <a:pt x="12628" y="911"/>
                  </a:cubicBezTo>
                  <a:cubicBezTo>
                    <a:pt x="13375" y="1102"/>
                    <a:pt x="14068" y="1482"/>
                    <a:pt x="14639" y="1999"/>
                  </a:cubicBezTo>
                  <a:cubicBezTo>
                    <a:pt x="14653" y="2026"/>
                    <a:pt x="14667" y="2040"/>
                    <a:pt x="14680" y="2040"/>
                  </a:cubicBezTo>
                  <a:cubicBezTo>
                    <a:pt x="14794" y="2081"/>
                    <a:pt x="14909" y="2099"/>
                    <a:pt x="15023" y="2099"/>
                  </a:cubicBezTo>
                  <a:cubicBezTo>
                    <a:pt x="15058" y="2099"/>
                    <a:pt x="15093" y="2097"/>
                    <a:pt x="15129" y="2094"/>
                  </a:cubicBezTo>
                  <a:cubicBezTo>
                    <a:pt x="15224" y="2094"/>
                    <a:pt x="15292" y="1985"/>
                    <a:pt x="15237" y="1890"/>
                  </a:cubicBezTo>
                  <a:cubicBezTo>
                    <a:pt x="15210" y="1822"/>
                    <a:pt x="15169" y="1754"/>
                    <a:pt x="15115" y="1700"/>
                  </a:cubicBezTo>
                  <a:cubicBezTo>
                    <a:pt x="14911" y="1455"/>
                    <a:pt x="14639" y="1265"/>
                    <a:pt x="14327" y="1170"/>
                  </a:cubicBezTo>
                  <a:cubicBezTo>
                    <a:pt x="14300" y="1170"/>
                    <a:pt x="14259" y="1156"/>
                    <a:pt x="14232" y="1129"/>
                  </a:cubicBezTo>
                  <a:cubicBezTo>
                    <a:pt x="13865" y="925"/>
                    <a:pt x="13498" y="694"/>
                    <a:pt x="13117" y="490"/>
                  </a:cubicBezTo>
                  <a:cubicBezTo>
                    <a:pt x="12886" y="368"/>
                    <a:pt x="12628" y="259"/>
                    <a:pt x="12383" y="137"/>
                  </a:cubicBezTo>
                  <a:cubicBezTo>
                    <a:pt x="12315" y="109"/>
                    <a:pt x="12261" y="96"/>
                    <a:pt x="12193" y="96"/>
                  </a:cubicBezTo>
                  <a:cubicBezTo>
                    <a:pt x="12184" y="94"/>
                    <a:pt x="12176" y="93"/>
                    <a:pt x="12168" y="93"/>
                  </a:cubicBezTo>
                  <a:cubicBezTo>
                    <a:pt x="12119" y="93"/>
                    <a:pt x="12103" y="130"/>
                    <a:pt x="12138" y="177"/>
                  </a:cubicBezTo>
                  <a:cubicBezTo>
                    <a:pt x="12166" y="232"/>
                    <a:pt x="12206" y="300"/>
                    <a:pt x="12261" y="354"/>
                  </a:cubicBezTo>
                  <a:cubicBezTo>
                    <a:pt x="12301" y="409"/>
                    <a:pt x="12356" y="463"/>
                    <a:pt x="12410" y="517"/>
                  </a:cubicBezTo>
                  <a:cubicBezTo>
                    <a:pt x="12356" y="572"/>
                    <a:pt x="12288" y="585"/>
                    <a:pt x="12206" y="585"/>
                  </a:cubicBezTo>
                  <a:cubicBezTo>
                    <a:pt x="12138" y="585"/>
                    <a:pt x="12057" y="572"/>
                    <a:pt x="11989" y="558"/>
                  </a:cubicBezTo>
                  <a:cubicBezTo>
                    <a:pt x="11853" y="531"/>
                    <a:pt x="11717" y="490"/>
                    <a:pt x="11581" y="449"/>
                  </a:cubicBezTo>
                  <a:cubicBezTo>
                    <a:pt x="11486" y="422"/>
                    <a:pt x="11391" y="381"/>
                    <a:pt x="11309" y="354"/>
                  </a:cubicBezTo>
                  <a:cubicBezTo>
                    <a:pt x="10942" y="218"/>
                    <a:pt x="10562" y="137"/>
                    <a:pt x="10168" y="123"/>
                  </a:cubicBezTo>
                  <a:cubicBezTo>
                    <a:pt x="9624" y="96"/>
                    <a:pt x="9067" y="42"/>
                    <a:pt x="8523" y="14"/>
                  </a:cubicBezTo>
                  <a:cubicBezTo>
                    <a:pt x="8405" y="5"/>
                    <a:pt x="8287" y="1"/>
                    <a:pt x="8169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2"/>
            <p:cNvSpPr/>
            <p:nvPr/>
          </p:nvSpPr>
          <p:spPr>
            <a:xfrm>
              <a:off x="4326675" y="3144525"/>
              <a:ext cx="386375" cy="82775"/>
            </a:xfrm>
            <a:custGeom>
              <a:avLst/>
              <a:gdLst/>
              <a:ahLst/>
              <a:cxnLst/>
              <a:rect l="l" t="t" r="r" b="b"/>
              <a:pathLst>
                <a:path w="15455" h="3311" extrusionOk="0">
                  <a:moveTo>
                    <a:pt x="7141" y="1"/>
                  </a:moveTo>
                  <a:cubicBezTo>
                    <a:pt x="6836" y="1"/>
                    <a:pt x="6530" y="36"/>
                    <a:pt x="6239" y="119"/>
                  </a:cubicBezTo>
                  <a:cubicBezTo>
                    <a:pt x="5913" y="201"/>
                    <a:pt x="5600" y="283"/>
                    <a:pt x="5287" y="391"/>
                  </a:cubicBezTo>
                  <a:cubicBezTo>
                    <a:pt x="4880" y="527"/>
                    <a:pt x="4485" y="663"/>
                    <a:pt x="4091" y="799"/>
                  </a:cubicBezTo>
                  <a:cubicBezTo>
                    <a:pt x="3887" y="881"/>
                    <a:pt x="3684" y="949"/>
                    <a:pt x="3466" y="989"/>
                  </a:cubicBezTo>
                  <a:cubicBezTo>
                    <a:pt x="3018" y="1085"/>
                    <a:pt x="2583" y="1248"/>
                    <a:pt x="2175" y="1451"/>
                  </a:cubicBezTo>
                  <a:cubicBezTo>
                    <a:pt x="1740" y="1669"/>
                    <a:pt x="1318" y="1927"/>
                    <a:pt x="924" y="2199"/>
                  </a:cubicBezTo>
                  <a:lnTo>
                    <a:pt x="82" y="2770"/>
                  </a:lnTo>
                  <a:cubicBezTo>
                    <a:pt x="14" y="2797"/>
                    <a:pt x="0" y="2851"/>
                    <a:pt x="14" y="2919"/>
                  </a:cubicBezTo>
                  <a:cubicBezTo>
                    <a:pt x="25" y="2964"/>
                    <a:pt x="73" y="2991"/>
                    <a:pt x="121" y="2991"/>
                  </a:cubicBezTo>
                  <a:cubicBezTo>
                    <a:pt x="130" y="2991"/>
                    <a:pt x="140" y="2990"/>
                    <a:pt x="150" y="2987"/>
                  </a:cubicBezTo>
                  <a:cubicBezTo>
                    <a:pt x="190" y="2987"/>
                    <a:pt x="245" y="2974"/>
                    <a:pt x="285" y="2960"/>
                  </a:cubicBezTo>
                  <a:cubicBezTo>
                    <a:pt x="394" y="2919"/>
                    <a:pt x="503" y="2865"/>
                    <a:pt x="598" y="2811"/>
                  </a:cubicBezTo>
                  <a:cubicBezTo>
                    <a:pt x="870" y="2661"/>
                    <a:pt x="1128" y="2498"/>
                    <a:pt x="1386" y="2335"/>
                  </a:cubicBezTo>
                  <a:cubicBezTo>
                    <a:pt x="1645" y="2185"/>
                    <a:pt x="1889" y="2050"/>
                    <a:pt x="2134" y="1900"/>
                  </a:cubicBezTo>
                  <a:cubicBezTo>
                    <a:pt x="2528" y="1655"/>
                    <a:pt x="2963" y="1479"/>
                    <a:pt x="3425" y="1370"/>
                  </a:cubicBezTo>
                  <a:cubicBezTo>
                    <a:pt x="3765" y="1275"/>
                    <a:pt x="4105" y="1180"/>
                    <a:pt x="4458" y="1085"/>
                  </a:cubicBezTo>
                  <a:cubicBezTo>
                    <a:pt x="4717" y="1017"/>
                    <a:pt x="4975" y="921"/>
                    <a:pt x="5233" y="799"/>
                  </a:cubicBezTo>
                  <a:cubicBezTo>
                    <a:pt x="5818" y="527"/>
                    <a:pt x="6443" y="364"/>
                    <a:pt x="7095" y="351"/>
                  </a:cubicBezTo>
                  <a:cubicBezTo>
                    <a:pt x="7158" y="349"/>
                    <a:pt x="7221" y="348"/>
                    <a:pt x="7284" y="348"/>
                  </a:cubicBezTo>
                  <a:cubicBezTo>
                    <a:pt x="7727" y="348"/>
                    <a:pt x="8176" y="390"/>
                    <a:pt x="8604" y="473"/>
                  </a:cubicBezTo>
                  <a:cubicBezTo>
                    <a:pt x="10167" y="785"/>
                    <a:pt x="11676" y="1275"/>
                    <a:pt x="13103" y="1954"/>
                  </a:cubicBezTo>
                  <a:cubicBezTo>
                    <a:pt x="13837" y="2294"/>
                    <a:pt x="14517" y="2729"/>
                    <a:pt x="15128" y="3259"/>
                  </a:cubicBezTo>
                  <a:cubicBezTo>
                    <a:pt x="15167" y="3289"/>
                    <a:pt x="15221" y="3311"/>
                    <a:pt x="15278" y="3311"/>
                  </a:cubicBezTo>
                  <a:cubicBezTo>
                    <a:pt x="15300" y="3311"/>
                    <a:pt x="15323" y="3308"/>
                    <a:pt x="15346" y="3300"/>
                  </a:cubicBezTo>
                  <a:cubicBezTo>
                    <a:pt x="15427" y="3286"/>
                    <a:pt x="15454" y="3246"/>
                    <a:pt x="15427" y="3137"/>
                  </a:cubicBezTo>
                  <a:cubicBezTo>
                    <a:pt x="15414" y="3083"/>
                    <a:pt x="15386" y="3042"/>
                    <a:pt x="15359" y="3001"/>
                  </a:cubicBezTo>
                  <a:cubicBezTo>
                    <a:pt x="15128" y="2675"/>
                    <a:pt x="14816" y="2403"/>
                    <a:pt x="14462" y="2213"/>
                  </a:cubicBezTo>
                  <a:cubicBezTo>
                    <a:pt x="13946" y="1982"/>
                    <a:pt x="13456" y="1723"/>
                    <a:pt x="12967" y="1479"/>
                  </a:cubicBezTo>
                  <a:cubicBezTo>
                    <a:pt x="12451" y="1207"/>
                    <a:pt x="11934" y="976"/>
                    <a:pt x="11390" y="799"/>
                  </a:cubicBezTo>
                  <a:cubicBezTo>
                    <a:pt x="11010" y="677"/>
                    <a:pt x="10616" y="595"/>
                    <a:pt x="10249" y="459"/>
                  </a:cubicBezTo>
                  <a:cubicBezTo>
                    <a:pt x="10181" y="446"/>
                    <a:pt x="10113" y="418"/>
                    <a:pt x="10045" y="405"/>
                  </a:cubicBezTo>
                  <a:cubicBezTo>
                    <a:pt x="9188" y="174"/>
                    <a:pt x="8305" y="38"/>
                    <a:pt x="7421" y="11"/>
                  </a:cubicBezTo>
                  <a:cubicBezTo>
                    <a:pt x="7328" y="4"/>
                    <a:pt x="7235" y="1"/>
                    <a:pt x="714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2"/>
            <p:cNvSpPr/>
            <p:nvPr/>
          </p:nvSpPr>
          <p:spPr>
            <a:xfrm>
              <a:off x="4416025" y="3381025"/>
              <a:ext cx="272425" cy="177400"/>
            </a:xfrm>
            <a:custGeom>
              <a:avLst/>
              <a:gdLst/>
              <a:ahLst/>
              <a:cxnLst/>
              <a:rect l="l" t="t" r="r" b="b"/>
              <a:pathLst>
                <a:path w="10897" h="7096" extrusionOk="0">
                  <a:moveTo>
                    <a:pt x="2689" y="0"/>
                  </a:moveTo>
                  <a:cubicBezTo>
                    <a:pt x="2540" y="0"/>
                    <a:pt x="2391" y="18"/>
                    <a:pt x="2244" y="52"/>
                  </a:cubicBezTo>
                  <a:cubicBezTo>
                    <a:pt x="2135" y="79"/>
                    <a:pt x="2026" y="120"/>
                    <a:pt x="1931" y="174"/>
                  </a:cubicBezTo>
                  <a:cubicBezTo>
                    <a:pt x="1387" y="541"/>
                    <a:pt x="925" y="1017"/>
                    <a:pt x="558" y="1574"/>
                  </a:cubicBezTo>
                  <a:cubicBezTo>
                    <a:pt x="273" y="1995"/>
                    <a:pt x="96" y="2471"/>
                    <a:pt x="28" y="2974"/>
                  </a:cubicBezTo>
                  <a:cubicBezTo>
                    <a:pt x="14" y="3056"/>
                    <a:pt x="1" y="3137"/>
                    <a:pt x="1" y="3232"/>
                  </a:cubicBezTo>
                  <a:cubicBezTo>
                    <a:pt x="82" y="3205"/>
                    <a:pt x="164" y="3151"/>
                    <a:pt x="205" y="3069"/>
                  </a:cubicBezTo>
                  <a:cubicBezTo>
                    <a:pt x="300" y="2947"/>
                    <a:pt x="381" y="2811"/>
                    <a:pt x="463" y="2675"/>
                  </a:cubicBezTo>
                  <a:cubicBezTo>
                    <a:pt x="640" y="2335"/>
                    <a:pt x="816" y="1995"/>
                    <a:pt x="1007" y="1656"/>
                  </a:cubicBezTo>
                  <a:cubicBezTo>
                    <a:pt x="1143" y="1397"/>
                    <a:pt x="1333" y="1153"/>
                    <a:pt x="1550" y="962"/>
                  </a:cubicBezTo>
                  <a:cubicBezTo>
                    <a:pt x="1618" y="908"/>
                    <a:pt x="1673" y="854"/>
                    <a:pt x="1727" y="786"/>
                  </a:cubicBezTo>
                  <a:cubicBezTo>
                    <a:pt x="1890" y="568"/>
                    <a:pt x="2135" y="432"/>
                    <a:pt x="2407" y="378"/>
                  </a:cubicBezTo>
                  <a:cubicBezTo>
                    <a:pt x="2474" y="368"/>
                    <a:pt x="2540" y="364"/>
                    <a:pt x="2605" y="364"/>
                  </a:cubicBezTo>
                  <a:cubicBezTo>
                    <a:pt x="2724" y="364"/>
                    <a:pt x="2841" y="379"/>
                    <a:pt x="2964" y="405"/>
                  </a:cubicBezTo>
                  <a:cubicBezTo>
                    <a:pt x="3195" y="446"/>
                    <a:pt x="3426" y="514"/>
                    <a:pt x="3644" y="609"/>
                  </a:cubicBezTo>
                  <a:cubicBezTo>
                    <a:pt x="4011" y="786"/>
                    <a:pt x="4378" y="949"/>
                    <a:pt x="4758" y="1125"/>
                  </a:cubicBezTo>
                  <a:cubicBezTo>
                    <a:pt x="4785" y="1139"/>
                    <a:pt x="4812" y="1153"/>
                    <a:pt x="4826" y="1166"/>
                  </a:cubicBezTo>
                  <a:cubicBezTo>
                    <a:pt x="5125" y="1397"/>
                    <a:pt x="5397" y="1656"/>
                    <a:pt x="5642" y="1927"/>
                  </a:cubicBezTo>
                  <a:cubicBezTo>
                    <a:pt x="5981" y="2308"/>
                    <a:pt x="6267" y="2716"/>
                    <a:pt x="6566" y="3124"/>
                  </a:cubicBezTo>
                  <a:cubicBezTo>
                    <a:pt x="6878" y="3545"/>
                    <a:pt x="7205" y="3953"/>
                    <a:pt x="7544" y="4347"/>
                  </a:cubicBezTo>
                  <a:cubicBezTo>
                    <a:pt x="7640" y="4442"/>
                    <a:pt x="7721" y="4551"/>
                    <a:pt x="7789" y="4659"/>
                  </a:cubicBezTo>
                  <a:cubicBezTo>
                    <a:pt x="7911" y="4795"/>
                    <a:pt x="8020" y="4945"/>
                    <a:pt x="8156" y="5094"/>
                  </a:cubicBezTo>
                  <a:cubicBezTo>
                    <a:pt x="8469" y="5421"/>
                    <a:pt x="8809" y="5720"/>
                    <a:pt x="9176" y="5991"/>
                  </a:cubicBezTo>
                  <a:cubicBezTo>
                    <a:pt x="9597" y="6304"/>
                    <a:pt x="10018" y="6603"/>
                    <a:pt x="10399" y="6943"/>
                  </a:cubicBezTo>
                  <a:cubicBezTo>
                    <a:pt x="10508" y="7024"/>
                    <a:pt x="10644" y="7079"/>
                    <a:pt x="10793" y="7092"/>
                  </a:cubicBezTo>
                  <a:cubicBezTo>
                    <a:pt x="10804" y="7094"/>
                    <a:pt x="10813" y="7095"/>
                    <a:pt x="10822" y="7095"/>
                  </a:cubicBezTo>
                  <a:cubicBezTo>
                    <a:pt x="10880" y="7095"/>
                    <a:pt x="10897" y="7056"/>
                    <a:pt x="10861" y="6997"/>
                  </a:cubicBezTo>
                  <a:cubicBezTo>
                    <a:pt x="10820" y="6929"/>
                    <a:pt x="10766" y="6861"/>
                    <a:pt x="10711" y="6807"/>
                  </a:cubicBezTo>
                  <a:cubicBezTo>
                    <a:pt x="10494" y="6562"/>
                    <a:pt x="10263" y="6331"/>
                    <a:pt x="10032" y="6100"/>
                  </a:cubicBezTo>
                  <a:cubicBezTo>
                    <a:pt x="10018" y="6087"/>
                    <a:pt x="9991" y="6073"/>
                    <a:pt x="9978" y="6059"/>
                  </a:cubicBezTo>
                  <a:cubicBezTo>
                    <a:pt x="9447" y="5733"/>
                    <a:pt x="8972" y="5325"/>
                    <a:pt x="8564" y="4863"/>
                  </a:cubicBezTo>
                  <a:cubicBezTo>
                    <a:pt x="8170" y="4428"/>
                    <a:pt x="7816" y="3966"/>
                    <a:pt x="7477" y="3504"/>
                  </a:cubicBezTo>
                  <a:cubicBezTo>
                    <a:pt x="7082" y="2974"/>
                    <a:pt x="6688" y="2444"/>
                    <a:pt x="6267" y="1955"/>
                  </a:cubicBezTo>
                  <a:cubicBezTo>
                    <a:pt x="5954" y="1574"/>
                    <a:pt x="5601" y="1234"/>
                    <a:pt x="5220" y="922"/>
                  </a:cubicBezTo>
                  <a:cubicBezTo>
                    <a:pt x="5166" y="881"/>
                    <a:pt x="5111" y="840"/>
                    <a:pt x="5057" y="813"/>
                  </a:cubicBezTo>
                  <a:cubicBezTo>
                    <a:pt x="4772" y="691"/>
                    <a:pt x="4473" y="568"/>
                    <a:pt x="4187" y="446"/>
                  </a:cubicBezTo>
                  <a:cubicBezTo>
                    <a:pt x="3902" y="310"/>
                    <a:pt x="3603" y="201"/>
                    <a:pt x="3304" y="106"/>
                  </a:cubicBezTo>
                  <a:cubicBezTo>
                    <a:pt x="3105" y="35"/>
                    <a:pt x="2898" y="0"/>
                    <a:pt x="26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2"/>
            <p:cNvSpPr/>
            <p:nvPr/>
          </p:nvSpPr>
          <p:spPr>
            <a:xfrm>
              <a:off x="4290300" y="3387150"/>
              <a:ext cx="72400" cy="266675"/>
            </a:xfrm>
            <a:custGeom>
              <a:avLst/>
              <a:gdLst/>
              <a:ahLst/>
              <a:cxnLst/>
              <a:rect l="l" t="t" r="r" b="b"/>
              <a:pathLst>
                <a:path w="2896" h="10667" extrusionOk="0">
                  <a:moveTo>
                    <a:pt x="634" y="8167"/>
                  </a:moveTo>
                  <a:cubicBezTo>
                    <a:pt x="676" y="8167"/>
                    <a:pt x="704" y="8208"/>
                    <a:pt x="721" y="8302"/>
                  </a:cubicBezTo>
                  <a:cubicBezTo>
                    <a:pt x="721" y="8343"/>
                    <a:pt x="707" y="8397"/>
                    <a:pt x="707" y="8451"/>
                  </a:cubicBezTo>
                  <a:cubicBezTo>
                    <a:pt x="707" y="8479"/>
                    <a:pt x="694" y="8492"/>
                    <a:pt x="667" y="8506"/>
                  </a:cubicBezTo>
                  <a:cubicBezTo>
                    <a:pt x="599" y="8546"/>
                    <a:pt x="531" y="8587"/>
                    <a:pt x="463" y="8614"/>
                  </a:cubicBezTo>
                  <a:cubicBezTo>
                    <a:pt x="444" y="8624"/>
                    <a:pt x="426" y="8628"/>
                    <a:pt x="411" y="8628"/>
                  </a:cubicBezTo>
                  <a:cubicBezTo>
                    <a:pt x="360" y="8628"/>
                    <a:pt x="333" y="8582"/>
                    <a:pt x="354" y="8519"/>
                  </a:cubicBezTo>
                  <a:cubicBezTo>
                    <a:pt x="381" y="8397"/>
                    <a:pt x="449" y="8288"/>
                    <a:pt x="544" y="8207"/>
                  </a:cubicBezTo>
                  <a:cubicBezTo>
                    <a:pt x="580" y="8181"/>
                    <a:pt x="609" y="8167"/>
                    <a:pt x="634" y="8167"/>
                  </a:cubicBezTo>
                  <a:close/>
                  <a:moveTo>
                    <a:pt x="2801" y="0"/>
                  </a:moveTo>
                  <a:cubicBezTo>
                    <a:pt x="2754" y="0"/>
                    <a:pt x="2711" y="18"/>
                    <a:pt x="2678" y="51"/>
                  </a:cubicBezTo>
                  <a:cubicBezTo>
                    <a:pt x="2597" y="92"/>
                    <a:pt x="2529" y="146"/>
                    <a:pt x="2474" y="214"/>
                  </a:cubicBezTo>
                  <a:cubicBezTo>
                    <a:pt x="2325" y="405"/>
                    <a:pt x="2189" y="581"/>
                    <a:pt x="2067" y="785"/>
                  </a:cubicBezTo>
                  <a:cubicBezTo>
                    <a:pt x="1876" y="1084"/>
                    <a:pt x="1713" y="1383"/>
                    <a:pt x="1537" y="1682"/>
                  </a:cubicBezTo>
                  <a:cubicBezTo>
                    <a:pt x="1509" y="1737"/>
                    <a:pt x="1469" y="1791"/>
                    <a:pt x="1428" y="1832"/>
                  </a:cubicBezTo>
                  <a:cubicBezTo>
                    <a:pt x="1156" y="2117"/>
                    <a:pt x="939" y="2444"/>
                    <a:pt x="789" y="2811"/>
                  </a:cubicBezTo>
                  <a:cubicBezTo>
                    <a:pt x="680" y="3082"/>
                    <a:pt x="599" y="3368"/>
                    <a:pt x="544" y="3653"/>
                  </a:cubicBezTo>
                  <a:cubicBezTo>
                    <a:pt x="463" y="4115"/>
                    <a:pt x="436" y="4578"/>
                    <a:pt x="436" y="5053"/>
                  </a:cubicBezTo>
                  <a:lnTo>
                    <a:pt x="436" y="5407"/>
                  </a:lnTo>
                  <a:cubicBezTo>
                    <a:pt x="408" y="5760"/>
                    <a:pt x="354" y="6100"/>
                    <a:pt x="273" y="6453"/>
                  </a:cubicBezTo>
                  <a:cubicBezTo>
                    <a:pt x="191" y="6793"/>
                    <a:pt x="123" y="7133"/>
                    <a:pt x="69" y="7486"/>
                  </a:cubicBezTo>
                  <a:cubicBezTo>
                    <a:pt x="1" y="7799"/>
                    <a:pt x="28" y="8125"/>
                    <a:pt x="123" y="8438"/>
                  </a:cubicBezTo>
                  <a:cubicBezTo>
                    <a:pt x="232" y="8723"/>
                    <a:pt x="422" y="8968"/>
                    <a:pt x="680" y="9131"/>
                  </a:cubicBezTo>
                  <a:cubicBezTo>
                    <a:pt x="735" y="9090"/>
                    <a:pt x="789" y="9049"/>
                    <a:pt x="830" y="8995"/>
                  </a:cubicBezTo>
                  <a:cubicBezTo>
                    <a:pt x="993" y="8832"/>
                    <a:pt x="1061" y="8587"/>
                    <a:pt x="993" y="8356"/>
                  </a:cubicBezTo>
                  <a:cubicBezTo>
                    <a:pt x="952" y="8207"/>
                    <a:pt x="898" y="8071"/>
                    <a:pt x="843" y="7935"/>
                  </a:cubicBezTo>
                  <a:cubicBezTo>
                    <a:pt x="762" y="7772"/>
                    <a:pt x="667" y="7595"/>
                    <a:pt x="599" y="7418"/>
                  </a:cubicBezTo>
                  <a:cubicBezTo>
                    <a:pt x="504" y="7201"/>
                    <a:pt x="490" y="6970"/>
                    <a:pt x="585" y="6752"/>
                  </a:cubicBezTo>
                  <a:cubicBezTo>
                    <a:pt x="599" y="6712"/>
                    <a:pt x="599" y="6684"/>
                    <a:pt x="599" y="6644"/>
                  </a:cubicBezTo>
                  <a:cubicBezTo>
                    <a:pt x="585" y="6195"/>
                    <a:pt x="599" y="5760"/>
                    <a:pt x="639" y="5325"/>
                  </a:cubicBezTo>
                  <a:cubicBezTo>
                    <a:pt x="721" y="4673"/>
                    <a:pt x="803" y="4034"/>
                    <a:pt x="871" y="3381"/>
                  </a:cubicBezTo>
                  <a:cubicBezTo>
                    <a:pt x="884" y="3286"/>
                    <a:pt x="911" y="3191"/>
                    <a:pt x="952" y="3096"/>
                  </a:cubicBezTo>
                  <a:cubicBezTo>
                    <a:pt x="979" y="3028"/>
                    <a:pt x="1006" y="2974"/>
                    <a:pt x="1047" y="2933"/>
                  </a:cubicBezTo>
                  <a:cubicBezTo>
                    <a:pt x="1083" y="2891"/>
                    <a:pt x="1121" y="2870"/>
                    <a:pt x="1156" y="2870"/>
                  </a:cubicBezTo>
                  <a:cubicBezTo>
                    <a:pt x="1202" y="2870"/>
                    <a:pt x="1242" y="2905"/>
                    <a:pt x="1265" y="2974"/>
                  </a:cubicBezTo>
                  <a:cubicBezTo>
                    <a:pt x="1265" y="2987"/>
                    <a:pt x="1278" y="3014"/>
                    <a:pt x="1278" y="3042"/>
                  </a:cubicBezTo>
                  <a:cubicBezTo>
                    <a:pt x="1292" y="3164"/>
                    <a:pt x="1292" y="3273"/>
                    <a:pt x="1278" y="3395"/>
                  </a:cubicBezTo>
                  <a:cubicBezTo>
                    <a:pt x="1238" y="3721"/>
                    <a:pt x="1197" y="4034"/>
                    <a:pt x="1156" y="4360"/>
                  </a:cubicBezTo>
                  <a:cubicBezTo>
                    <a:pt x="1034" y="5121"/>
                    <a:pt x="993" y="5896"/>
                    <a:pt x="1020" y="6671"/>
                  </a:cubicBezTo>
                  <a:cubicBezTo>
                    <a:pt x="1034" y="6970"/>
                    <a:pt x="1088" y="7269"/>
                    <a:pt x="1156" y="7568"/>
                  </a:cubicBezTo>
                  <a:cubicBezTo>
                    <a:pt x="1238" y="7826"/>
                    <a:pt x="1278" y="8112"/>
                    <a:pt x="1292" y="8383"/>
                  </a:cubicBezTo>
                  <a:cubicBezTo>
                    <a:pt x="1319" y="8791"/>
                    <a:pt x="1346" y="9199"/>
                    <a:pt x="1373" y="9593"/>
                  </a:cubicBezTo>
                  <a:cubicBezTo>
                    <a:pt x="1401" y="9906"/>
                    <a:pt x="1482" y="10205"/>
                    <a:pt x="1605" y="10490"/>
                  </a:cubicBezTo>
                  <a:cubicBezTo>
                    <a:pt x="1632" y="10558"/>
                    <a:pt x="1659" y="10612"/>
                    <a:pt x="1686" y="10667"/>
                  </a:cubicBezTo>
                  <a:cubicBezTo>
                    <a:pt x="1700" y="10640"/>
                    <a:pt x="1713" y="10612"/>
                    <a:pt x="1713" y="10585"/>
                  </a:cubicBezTo>
                  <a:cubicBezTo>
                    <a:pt x="1754" y="10259"/>
                    <a:pt x="1754" y="9933"/>
                    <a:pt x="1713" y="9607"/>
                  </a:cubicBezTo>
                  <a:cubicBezTo>
                    <a:pt x="1700" y="9362"/>
                    <a:pt x="1659" y="9104"/>
                    <a:pt x="1632" y="8859"/>
                  </a:cubicBezTo>
                  <a:cubicBezTo>
                    <a:pt x="1591" y="8560"/>
                    <a:pt x="1564" y="8261"/>
                    <a:pt x="1509" y="7962"/>
                  </a:cubicBezTo>
                  <a:cubicBezTo>
                    <a:pt x="1401" y="7350"/>
                    <a:pt x="1360" y="6725"/>
                    <a:pt x="1387" y="6100"/>
                  </a:cubicBezTo>
                  <a:cubicBezTo>
                    <a:pt x="1401" y="5515"/>
                    <a:pt x="1441" y="4931"/>
                    <a:pt x="1469" y="4346"/>
                  </a:cubicBezTo>
                  <a:cubicBezTo>
                    <a:pt x="1496" y="4143"/>
                    <a:pt x="1496" y="3939"/>
                    <a:pt x="1496" y="3721"/>
                  </a:cubicBezTo>
                  <a:cubicBezTo>
                    <a:pt x="1455" y="3395"/>
                    <a:pt x="1469" y="3069"/>
                    <a:pt x="1537" y="2743"/>
                  </a:cubicBezTo>
                  <a:cubicBezTo>
                    <a:pt x="1632" y="2267"/>
                    <a:pt x="1808" y="1805"/>
                    <a:pt x="2053" y="1383"/>
                  </a:cubicBezTo>
                  <a:cubicBezTo>
                    <a:pt x="2298" y="962"/>
                    <a:pt x="2570" y="541"/>
                    <a:pt x="2828" y="119"/>
                  </a:cubicBezTo>
                  <a:lnTo>
                    <a:pt x="2896" y="24"/>
                  </a:lnTo>
                  <a:cubicBezTo>
                    <a:pt x="2864" y="8"/>
                    <a:pt x="2831" y="0"/>
                    <a:pt x="280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2"/>
            <p:cNvSpPr/>
            <p:nvPr/>
          </p:nvSpPr>
          <p:spPr>
            <a:xfrm>
              <a:off x="4388175" y="3356300"/>
              <a:ext cx="175025" cy="233650"/>
            </a:xfrm>
            <a:custGeom>
              <a:avLst/>
              <a:gdLst/>
              <a:ahLst/>
              <a:cxnLst/>
              <a:rect l="l" t="t" r="r" b="b"/>
              <a:pathLst>
                <a:path w="7001" h="9346" extrusionOk="0">
                  <a:moveTo>
                    <a:pt x="4347" y="1"/>
                  </a:moveTo>
                  <a:cubicBezTo>
                    <a:pt x="4294" y="1"/>
                    <a:pt x="4240" y="3"/>
                    <a:pt x="4187" y="8"/>
                  </a:cubicBezTo>
                  <a:cubicBezTo>
                    <a:pt x="3847" y="48"/>
                    <a:pt x="3521" y="144"/>
                    <a:pt x="3222" y="293"/>
                  </a:cubicBezTo>
                  <a:cubicBezTo>
                    <a:pt x="2814" y="497"/>
                    <a:pt x="2420" y="742"/>
                    <a:pt x="2066" y="1027"/>
                  </a:cubicBezTo>
                  <a:cubicBezTo>
                    <a:pt x="1985" y="1095"/>
                    <a:pt x="1890" y="1163"/>
                    <a:pt x="1822" y="1245"/>
                  </a:cubicBezTo>
                  <a:cubicBezTo>
                    <a:pt x="992" y="2142"/>
                    <a:pt x="408" y="3243"/>
                    <a:pt x="150" y="4425"/>
                  </a:cubicBezTo>
                  <a:cubicBezTo>
                    <a:pt x="82" y="4724"/>
                    <a:pt x="27" y="5023"/>
                    <a:pt x="14" y="5336"/>
                  </a:cubicBezTo>
                  <a:cubicBezTo>
                    <a:pt x="0" y="5716"/>
                    <a:pt x="41" y="6111"/>
                    <a:pt x="109" y="6491"/>
                  </a:cubicBezTo>
                  <a:cubicBezTo>
                    <a:pt x="191" y="6926"/>
                    <a:pt x="299" y="7361"/>
                    <a:pt x="449" y="7782"/>
                  </a:cubicBezTo>
                  <a:cubicBezTo>
                    <a:pt x="612" y="8245"/>
                    <a:pt x="789" y="8707"/>
                    <a:pt x="952" y="9169"/>
                  </a:cubicBezTo>
                  <a:cubicBezTo>
                    <a:pt x="992" y="9264"/>
                    <a:pt x="1074" y="9332"/>
                    <a:pt x="1169" y="9346"/>
                  </a:cubicBezTo>
                  <a:lnTo>
                    <a:pt x="1224" y="9346"/>
                  </a:lnTo>
                  <a:cubicBezTo>
                    <a:pt x="1319" y="9346"/>
                    <a:pt x="1387" y="9305"/>
                    <a:pt x="1373" y="9210"/>
                  </a:cubicBezTo>
                  <a:cubicBezTo>
                    <a:pt x="1387" y="9142"/>
                    <a:pt x="1373" y="9087"/>
                    <a:pt x="1346" y="9019"/>
                  </a:cubicBezTo>
                  <a:cubicBezTo>
                    <a:pt x="1291" y="8843"/>
                    <a:pt x="1224" y="8652"/>
                    <a:pt x="1142" y="8476"/>
                  </a:cubicBezTo>
                  <a:cubicBezTo>
                    <a:pt x="1006" y="8231"/>
                    <a:pt x="925" y="7959"/>
                    <a:pt x="870" y="7674"/>
                  </a:cubicBezTo>
                  <a:cubicBezTo>
                    <a:pt x="870" y="7660"/>
                    <a:pt x="870" y="7646"/>
                    <a:pt x="857" y="7633"/>
                  </a:cubicBezTo>
                  <a:cubicBezTo>
                    <a:pt x="775" y="7361"/>
                    <a:pt x="693" y="7089"/>
                    <a:pt x="625" y="6817"/>
                  </a:cubicBezTo>
                  <a:cubicBezTo>
                    <a:pt x="476" y="6328"/>
                    <a:pt x="394" y="5812"/>
                    <a:pt x="381" y="5309"/>
                  </a:cubicBezTo>
                  <a:cubicBezTo>
                    <a:pt x="367" y="4874"/>
                    <a:pt x="435" y="4439"/>
                    <a:pt x="612" y="4045"/>
                  </a:cubicBezTo>
                  <a:cubicBezTo>
                    <a:pt x="693" y="3841"/>
                    <a:pt x="775" y="3637"/>
                    <a:pt x="857" y="3447"/>
                  </a:cubicBezTo>
                  <a:cubicBezTo>
                    <a:pt x="925" y="3297"/>
                    <a:pt x="979" y="3134"/>
                    <a:pt x="1047" y="2984"/>
                  </a:cubicBezTo>
                  <a:cubicBezTo>
                    <a:pt x="1224" y="2563"/>
                    <a:pt x="1468" y="2169"/>
                    <a:pt x="1754" y="1815"/>
                  </a:cubicBezTo>
                  <a:cubicBezTo>
                    <a:pt x="2039" y="1489"/>
                    <a:pt x="2379" y="1204"/>
                    <a:pt x="2732" y="959"/>
                  </a:cubicBezTo>
                  <a:cubicBezTo>
                    <a:pt x="3194" y="619"/>
                    <a:pt x="3725" y="429"/>
                    <a:pt x="4295" y="388"/>
                  </a:cubicBezTo>
                  <a:cubicBezTo>
                    <a:pt x="4323" y="387"/>
                    <a:pt x="4350" y="387"/>
                    <a:pt x="4378" y="387"/>
                  </a:cubicBezTo>
                  <a:cubicBezTo>
                    <a:pt x="4678" y="387"/>
                    <a:pt x="4986" y="454"/>
                    <a:pt x="5260" y="579"/>
                  </a:cubicBezTo>
                  <a:cubicBezTo>
                    <a:pt x="5288" y="592"/>
                    <a:pt x="5315" y="619"/>
                    <a:pt x="5342" y="633"/>
                  </a:cubicBezTo>
                  <a:lnTo>
                    <a:pt x="5342" y="660"/>
                  </a:lnTo>
                  <a:cubicBezTo>
                    <a:pt x="5288" y="674"/>
                    <a:pt x="5233" y="687"/>
                    <a:pt x="5179" y="701"/>
                  </a:cubicBezTo>
                  <a:cubicBezTo>
                    <a:pt x="5002" y="728"/>
                    <a:pt x="4839" y="742"/>
                    <a:pt x="4662" y="769"/>
                  </a:cubicBezTo>
                  <a:cubicBezTo>
                    <a:pt x="4635" y="769"/>
                    <a:pt x="4608" y="769"/>
                    <a:pt x="4581" y="782"/>
                  </a:cubicBezTo>
                  <a:cubicBezTo>
                    <a:pt x="5410" y="1027"/>
                    <a:pt x="6225" y="1299"/>
                    <a:pt x="6932" y="1843"/>
                  </a:cubicBezTo>
                  <a:cubicBezTo>
                    <a:pt x="7000" y="1720"/>
                    <a:pt x="7000" y="1571"/>
                    <a:pt x="6946" y="1448"/>
                  </a:cubicBezTo>
                  <a:cubicBezTo>
                    <a:pt x="6864" y="1299"/>
                    <a:pt x="6756" y="1149"/>
                    <a:pt x="6633" y="1041"/>
                  </a:cubicBezTo>
                  <a:cubicBezTo>
                    <a:pt x="6389" y="810"/>
                    <a:pt x="6117" y="619"/>
                    <a:pt x="5818" y="456"/>
                  </a:cubicBezTo>
                  <a:cubicBezTo>
                    <a:pt x="5587" y="334"/>
                    <a:pt x="5342" y="239"/>
                    <a:pt x="5097" y="144"/>
                  </a:cubicBezTo>
                  <a:cubicBezTo>
                    <a:pt x="4861" y="54"/>
                    <a:pt x="4606" y="1"/>
                    <a:pt x="434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2"/>
            <p:cNvSpPr/>
            <p:nvPr/>
          </p:nvSpPr>
          <p:spPr>
            <a:xfrm>
              <a:off x="4402450" y="3283200"/>
              <a:ext cx="311950" cy="126925"/>
            </a:xfrm>
            <a:custGeom>
              <a:avLst/>
              <a:gdLst/>
              <a:ahLst/>
              <a:cxnLst/>
              <a:rect l="l" t="t" r="r" b="b"/>
              <a:pathLst>
                <a:path w="12478" h="5077" extrusionOk="0">
                  <a:moveTo>
                    <a:pt x="3824" y="1"/>
                  </a:moveTo>
                  <a:cubicBezTo>
                    <a:pt x="3542" y="1"/>
                    <a:pt x="3261" y="25"/>
                    <a:pt x="2990" y="77"/>
                  </a:cubicBezTo>
                  <a:cubicBezTo>
                    <a:pt x="2854" y="118"/>
                    <a:pt x="2705" y="132"/>
                    <a:pt x="2583" y="186"/>
                  </a:cubicBezTo>
                  <a:cubicBezTo>
                    <a:pt x="2148" y="322"/>
                    <a:pt x="1713" y="471"/>
                    <a:pt x="1291" y="621"/>
                  </a:cubicBezTo>
                  <a:cubicBezTo>
                    <a:pt x="1047" y="703"/>
                    <a:pt x="816" y="771"/>
                    <a:pt x="571" y="866"/>
                  </a:cubicBezTo>
                  <a:cubicBezTo>
                    <a:pt x="421" y="920"/>
                    <a:pt x="272" y="988"/>
                    <a:pt x="122" y="1056"/>
                  </a:cubicBezTo>
                  <a:cubicBezTo>
                    <a:pt x="95" y="1070"/>
                    <a:pt x="68" y="1083"/>
                    <a:pt x="41" y="1110"/>
                  </a:cubicBezTo>
                  <a:cubicBezTo>
                    <a:pt x="0" y="1151"/>
                    <a:pt x="14" y="1192"/>
                    <a:pt x="68" y="1205"/>
                  </a:cubicBezTo>
                  <a:cubicBezTo>
                    <a:pt x="109" y="1219"/>
                    <a:pt x="163" y="1219"/>
                    <a:pt x="204" y="1219"/>
                  </a:cubicBezTo>
                  <a:cubicBezTo>
                    <a:pt x="462" y="1205"/>
                    <a:pt x="720" y="1137"/>
                    <a:pt x="938" y="1029"/>
                  </a:cubicBezTo>
                  <a:cubicBezTo>
                    <a:pt x="1332" y="852"/>
                    <a:pt x="1740" y="703"/>
                    <a:pt x="2161" y="594"/>
                  </a:cubicBezTo>
                  <a:cubicBezTo>
                    <a:pt x="2637" y="458"/>
                    <a:pt x="3140" y="390"/>
                    <a:pt x="3629" y="376"/>
                  </a:cubicBezTo>
                  <a:cubicBezTo>
                    <a:pt x="3687" y="375"/>
                    <a:pt x="3745" y="374"/>
                    <a:pt x="3803" y="374"/>
                  </a:cubicBezTo>
                  <a:cubicBezTo>
                    <a:pt x="4329" y="374"/>
                    <a:pt x="4853" y="431"/>
                    <a:pt x="5355" y="553"/>
                  </a:cubicBezTo>
                  <a:cubicBezTo>
                    <a:pt x="5722" y="621"/>
                    <a:pt x="6076" y="730"/>
                    <a:pt x="6416" y="879"/>
                  </a:cubicBezTo>
                  <a:cubicBezTo>
                    <a:pt x="6715" y="1015"/>
                    <a:pt x="7014" y="1165"/>
                    <a:pt x="7313" y="1328"/>
                  </a:cubicBezTo>
                  <a:cubicBezTo>
                    <a:pt x="8251" y="1871"/>
                    <a:pt x="9134" y="2497"/>
                    <a:pt x="9963" y="3204"/>
                  </a:cubicBezTo>
                  <a:cubicBezTo>
                    <a:pt x="10643" y="3774"/>
                    <a:pt x="11309" y="4372"/>
                    <a:pt x="11948" y="4984"/>
                  </a:cubicBezTo>
                  <a:cubicBezTo>
                    <a:pt x="12024" y="5043"/>
                    <a:pt x="12116" y="5076"/>
                    <a:pt x="12210" y="5076"/>
                  </a:cubicBezTo>
                  <a:cubicBezTo>
                    <a:pt x="12268" y="5076"/>
                    <a:pt x="12326" y="5064"/>
                    <a:pt x="12383" y="5038"/>
                  </a:cubicBezTo>
                  <a:cubicBezTo>
                    <a:pt x="12451" y="5011"/>
                    <a:pt x="12478" y="4930"/>
                    <a:pt x="12437" y="4862"/>
                  </a:cubicBezTo>
                  <a:cubicBezTo>
                    <a:pt x="12410" y="4807"/>
                    <a:pt x="12383" y="4767"/>
                    <a:pt x="12342" y="4726"/>
                  </a:cubicBezTo>
                  <a:cubicBezTo>
                    <a:pt x="12138" y="4522"/>
                    <a:pt x="11934" y="4318"/>
                    <a:pt x="11717" y="4128"/>
                  </a:cubicBezTo>
                  <a:cubicBezTo>
                    <a:pt x="11078" y="3530"/>
                    <a:pt x="10385" y="3000"/>
                    <a:pt x="9691" y="2483"/>
                  </a:cubicBezTo>
                  <a:cubicBezTo>
                    <a:pt x="9406" y="2266"/>
                    <a:pt x="9121" y="2048"/>
                    <a:pt x="8849" y="1817"/>
                  </a:cubicBezTo>
                  <a:cubicBezTo>
                    <a:pt x="8550" y="1572"/>
                    <a:pt x="8223" y="1341"/>
                    <a:pt x="7884" y="1137"/>
                  </a:cubicBezTo>
                  <a:cubicBezTo>
                    <a:pt x="6796" y="485"/>
                    <a:pt x="5559" y="91"/>
                    <a:pt x="4295" y="23"/>
                  </a:cubicBezTo>
                  <a:cubicBezTo>
                    <a:pt x="4139" y="8"/>
                    <a:pt x="3981" y="1"/>
                    <a:pt x="3824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2"/>
            <p:cNvSpPr/>
            <p:nvPr/>
          </p:nvSpPr>
          <p:spPr>
            <a:xfrm>
              <a:off x="4478550" y="3430075"/>
              <a:ext cx="179800" cy="153500"/>
            </a:xfrm>
            <a:custGeom>
              <a:avLst/>
              <a:gdLst/>
              <a:ahLst/>
              <a:cxnLst/>
              <a:rect l="l" t="t" r="r" b="b"/>
              <a:pathLst>
                <a:path w="7192" h="6140" extrusionOk="0">
                  <a:moveTo>
                    <a:pt x="1015" y="0"/>
                  </a:moveTo>
                  <a:cubicBezTo>
                    <a:pt x="701" y="0"/>
                    <a:pt x="420" y="171"/>
                    <a:pt x="273" y="441"/>
                  </a:cubicBezTo>
                  <a:cubicBezTo>
                    <a:pt x="177" y="604"/>
                    <a:pt x="110" y="767"/>
                    <a:pt x="82" y="958"/>
                  </a:cubicBezTo>
                  <a:cubicBezTo>
                    <a:pt x="1" y="1311"/>
                    <a:pt x="1" y="1678"/>
                    <a:pt x="55" y="2045"/>
                  </a:cubicBezTo>
                  <a:cubicBezTo>
                    <a:pt x="82" y="2371"/>
                    <a:pt x="191" y="2684"/>
                    <a:pt x="341" y="2969"/>
                  </a:cubicBezTo>
                  <a:cubicBezTo>
                    <a:pt x="436" y="3146"/>
                    <a:pt x="517" y="3350"/>
                    <a:pt x="572" y="3554"/>
                  </a:cubicBezTo>
                  <a:cubicBezTo>
                    <a:pt x="653" y="3798"/>
                    <a:pt x="748" y="4057"/>
                    <a:pt x="816" y="4301"/>
                  </a:cubicBezTo>
                  <a:cubicBezTo>
                    <a:pt x="871" y="4437"/>
                    <a:pt x="939" y="4560"/>
                    <a:pt x="1034" y="4682"/>
                  </a:cubicBezTo>
                  <a:cubicBezTo>
                    <a:pt x="1083" y="4748"/>
                    <a:pt x="1162" y="4784"/>
                    <a:pt x="1241" y="4784"/>
                  </a:cubicBezTo>
                  <a:cubicBezTo>
                    <a:pt x="1293" y="4784"/>
                    <a:pt x="1344" y="4768"/>
                    <a:pt x="1387" y="4736"/>
                  </a:cubicBezTo>
                  <a:cubicBezTo>
                    <a:pt x="1374" y="4695"/>
                    <a:pt x="1374" y="4655"/>
                    <a:pt x="1360" y="4600"/>
                  </a:cubicBezTo>
                  <a:cubicBezTo>
                    <a:pt x="1278" y="4274"/>
                    <a:pt x="1156" y="3948"/>
                    <a:pt x="1020" y="3635"/>
                  </a:cubicBezTo>
                  <a:cubicBezTo>
                    <a:pt x="830" y="3187"/>
                    <a:pt x="612" y="2765"/>
                    <a:pt x="477" y="2303"/>
                  </a:cubicBezTo>
                  <a:cubicBezTo>
                    <a:pt x="354" y="1963"/>
                    <a:pt x="300" y="1610"/>
                    <a:pt x="300" y="1257"/>
                  </a:cubicBezTo>
                  <a:cubicBezTo>
                    <a:pt x="300" y="1012"/>
                    <a:pt x="381" y="781"/>
                    <a:pt x="517" y="604"/>
                  </a:cubicBezTo>
                  <a:cubicBezTo>
                    <a:pt x="612" y="455"/>
                    <a:pt x="789" y="373"/>
                    <a:pt x="966" y="373"/>
                  </a:cubicBezTo>
                  <a:cubicBezTo>
                    <a:pt x="1143" y="387"/>
                    <a:pt x="1319" y="441"/>
                    <a:pt x="1469" y="550"/>
                  </a:cubicBezTo>
                  <a:cubicBezTo>
                    <a:pt x="1931" y="822"/>
                    <a:pt x="2298" y="1243"/>
                    <a:pt x="2502" y="1746"/>
                  </a:cubicBezTo>
                  <a:cubicBezTo>
                    <a:pt x="2515" y="1773"/>
                    <a:pt x="2529" y="1814"/>
                    <a:pt x="2556" y="1841"/>
                  </a:cubicBezTo>
                  <a:cubicBezTo>
                    <a:pt x="2882" y="2317"/>
                    <a:pt x="3209" y="2793"/>
                    <a:pt x="3535" y="3255"/>
                  </a:cubicBezTo>
                  <a:cubicBezTo>
                    <a:pt x="3956" y="3866"/>
                    <a:pt x="4432" y="4424"/>
                    <a:pt x="4962" y="4940"/>
                  </a:cubicBezTo>
                  <a:cubicBezTo>
                    <a:pt x="5451" y="5402"/>
                    <a:pt x="6009" y="5783"/>
                    <a:pt x="6620" y="6068"/>
                  </a:cubicBezTo>
                  <a:cubicBezTo>
                    <a:pt x="6733" y="6113"/>
                    <a:pt x="6864" y="6140"/>
                    <a:pt x="6991" y="6140"/>
                  </a:cubicBezTo>
                  <a:cubicBezTo>
                    <a:pt x="7017" y="6140"/>
                    <a:pt x="7043" y="6139"/>
                    <a:pt x="7069" y="6136"/>
                  </a:cubicBezTo>
                  <a:cubicBezTo>
                    <a:pt x="7078" y="6139"/>
                    <a:pt x="7087" y="6140"/>
                    <a:pt x="7097" y="6140"/>
                  </a:cubicBezTo>
                  <a:cubicBezTo>
                    <a:pt x="7141" y="6140"/>
                    <a:pt x="7180" y="6113"/>
                    <a:pt x="7191" y="6068"/>
                  </a:cubicBezTo>
                  <a:cubicBezTo>
                    <a:pt x="7191" y="6055"/>
                    <a:pt x="7191" y="6055"/>
                    <a:pt x="7177" y="6041"/>
                  </a:cubicBezTo>
                  <a:lnTo>
                    <a:pt x="7123" y="6014"/>
                  </a:lnTo>
                  <a:cubicBezTo>
                    <a:pt x="6199" y="5470"/>
                    <a:pt x="5356" y="4777"/>
                    <a:pt x="4649" y="3962"/>
                  </a:cubicBezTo>
                  <a:cubicBezTo>
                    <a:pt x="4310" y="3581"/>
                    <a:pt x="3983" y="3187"/>
                    <a:pt x="3657" y="2779"/>
                  </a:cubicBezTo>
                  <a:cubicBezTo>
                    <a:pt x="3480" y="2534"/>
                    <a:pt x="3317" y="2276"/>
                    <a:pt x="3154" y="2031"/>
                  </a:cubicBezTo>
                  <a:cubicBezTo>
                    <a:pt x="2937" y="1705"/>
                    <a:pt x="2733" y="1365"/>
                    <a:pt x="2515" y="1053"/>
                  </a:cubicBezTo>
                  <a:cubicBezTo>
                    <a:pt x="2284" y="699"/>
                    <a:pt x="1985" y="414"/>
                    <a:pt x="1645" y="183"/>
                  </a:cubicBezTo>
                  <a:cubicBezTo>
                    <a:pt x="1482" y="74"/>
                    <a:pt x="1306" y="6"/>
                    <a:pt x="1115" y="6"/>
                  </a:cubicBezTo>
                  <a:cubicBezTo>
                    <a:pt x="1081" y="2"/>
                    <a:pt x="1048" y="0"/>
                    <a:pt x="101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2"/>
            <p:cNvSpPr/>
            <p:nvPr/>
          </p:nvSpPr>
          <p:spPr>
            <a:xfrm>
              <a:off x="4247500" y="3232975"/>
              <a:ext cx="314950" cy="163275"/>
            </a:xfrm>
            <a:custGeom>
              <a:avLst/>
              <a:gdLst/>
              <a:ahLst/>
              <a:cxnLst/>
              <a:rect l="l" t="t" r="r" b="b"/>
              <a:pathLst>
                <a:path w="12598" h="6531" extrusionOk="0">
                  <a:moveTo>
                    <a:pt x="9600" y="0"/>
                  </a:moveTo>
                  <a:cubicBezTo>
                    <a:pt x="9208" y="0"/>
                    <a:pt x="8815" y="21"/>
                    <a:pt x="8427" y="61"/>
                  </a:cubicBezTo>
                  <a:cubicBezTo>
                    <a:pt x="8047" y="102"/>
                    <a:pt x="7666" y="170"/>
                    <a:pt x="7299" y="265"/>
                  </a:cubicBezTo>
                  <a:cubicBezTo>
                    <a:pt x="6878" y="374"/>
                    <a:pt x="6470" y="523"/>
                    <a:pt x="6076" y="713"/>
                  </a:cubicBezTo>
                  <a:cubicBezTo>
                    <a:pt x="6035" y="741"/>
                    <a:pt x="5994" y="754"/>
                    <a:pt x="5953" y="768"/>
                  </a:cubicBezTo>
                  <a:cubicBezTo>
                    <a:pt x="5478" y="863"/>
                    <a:pt x="5016" y="1013"/>
                    <a:pt x="4594" y="1216"/>
                  </a:cubicBezTo>
                  <a:cubicBezTo>
                    <a:pt x="3779" y="1597"/>
                    <a:pt x="3072" y="2168"/>
                    <a:pt x="2555" y="2875"/>
                  </a:cubicBezTo>
                  <a:cubicBezTo>
                    <a:pt x="2447" y="3011"/>
                    <a:pt x="2351" y="3133"/>
                    <a:pt x="2243" y="3255"/>
                  </a:cubicBezTo>
                  <a:cubicBezTo>
                    <a:pt x="2012" y="3500"/>
                    <a:pt x="1781" y="3731"/>
                    <a:pt x="1550" y="3962"/>
                  </a:cubicBezTo>
                  <a:cubicBezTo>
                    <a:pt x="1210" y="4288"/>
                    <a:pt x="911" y="4642"/>
                    <a:pt x="625" y="5009"/>
                  </a:cubicBezTo>
                  <a:cubicBezTo>
                    <a:pt x="340" y="5389"/>
                    <a:pt x="136" y="5838"/>
                    <a:pt x="41" y="6313"/>
                  </a:cubicBezTo>
                  <a:cubicBezTo>
                    <a:pt x="27" y="6381"/>
                    <a:pt x="14" y="6449"/>
                    <a:pt x="0" y="6531"/>
                  </a:cubicBezTo>
                  <a:cubicBezTo>
                    <a:pt x="41" y="6517"/>
                    <a:pt x="68" y="6504"/>
                    <a:pt x="95" y="6490"/>
                  </a:cubicBezTo>
                  <a:cubicBezTo>
                    <a:pt x="177" y="6436"/>
                    <a:pt x="258" y="6368"/>
                    <a:pt x="340" y="6300"/>
                  </a:cubicBezTo>
                  <a:cubicBezTo>
                    <a:pt x="462" y="6164"/>
                    <a:pt x="571" y="6014"/>
                    <a:pt x="639" y="5851"/>
                  </a:cubicBezTo>
                  <a:cubicBezTo>
                    <a:pt x="748" y="5647"/>
                    <a:pt x="829" y="5430"/>
                    <a:pt x="938" y="5226"/>
                  </a:cubicBezTo>
                  <a:cubicBezTo>
                    <a:pt x="1006" y="5090"/>
                    <a:pt x="1087" y="4941"/>
                    <a:pt x="1183" y="4818"/>
                  </a:cubicBezTo>
                  <a:cubicBezTo>
                    <a:pt x="1618" y="4329"/>
                    <a:pt x="2039" y="3853"/>
                    <a:pt x="2474" y="3364"/>
                  </a:cubicBezTo>
                  <a:cubicBezTo>
                    <a:pt x="2909" y="2888"/>
                    <a:pt x="3385" y="2440"/>
                    <a:pt x="3901" y="2046"/>
                  </a:cubicBezTo>
                  <a:cubicBezTo>
                    <a:pt x="4309" y="1746"/>
                    <a:pt x="4744" y="1502"/>
                    <a:pt x="5219" y="1312"/>
                  </a:cubicBezTo>
                  <a:cubicBezTo>
                    <a:pt x="5355" y="1271"/>
                    <a:pt x="5491" y="1230"/>
                    <a:pt x="5614" y="1176"/>
                  </a:cubicBezTo>
                  <a:cubicBezTo>
                    <a:pt x="5885" y="1067"/>
                    <a:pt x="6144" y="945"/>
                    <a:pt x="6416" y="836"/>
                  </a:cubicBezTo>
                  <a:cubicBezTo>
                    <a:pt x="6878" y="632"/>
                    <a:pt x="7353" y="482"/>
                    <a:pt x="7843" y="374"/>
                  </a:cubicBezTo>
                  <a:cubicBezTo>
                    <a:pt x="8149" y="313"/>
                    <a:pt x="8462" y="282"/>
                    <a:pt x="8772" y="282"/>
                  </a:cubicBezTo>
                  <a:cubicBezTo>
                    <a:pt x="8875" y="282"/>
                    <a:pt x="8978" y="285"/>
                    <a:pt x="9080" y="292"/>
                  </a:cubicBezTo>
                  <a:cubicBezTo>
                    <a:pt x="9216" y="306"/>
                    <a:pt x="9338" y="319"/>
                    <a:pt x="9474" y="319"/>
                  </a:cubicBezTo>
                  <a:cubicBezTo>
                    <a:pt x="9619" y="319"/>
                    <a:pt x="9770" y="313"/>
                    <a:pt x="9923" y="313"/>
                  </a:cubicBezTo>
                  <a:cubicBezTo>
                    <a:pt x="9999" y="313"/>
                    <a:pt x="10076" y="315"/>
                    <a:pt x="10153" y="319"/>
                  </a:cubicBezTo>
                  <a:cubicBezTo>
                    <a:pt x="10602" y="333"/>
                    <a:pt x="11051" y="414"/>
                    <a:pt x="11485" y="482"/>
                  </a:cubicBezTo>
                  <a:cubicBezTo>
                    <a:pt x="11812" y="537"/>
                    <a:pt x="12138" y="564"/>
                    <a:pt x="12464" y="605"/>
                  </a:cubicBezTo>
                  <a:cubicBezTo>
                    <a:pt x="12474" y="606"/>
                    <a:pt x="12483" y="607"/>
                    <a:pt x="12492" y="607"/>
                  </a:cubicBezTo>
                  <a:cubicBezTo>
                    <a:pt x="12567" y="607"/>
                    <a:pt x="12597" y="556"/>
                    <a:pt x="12573" y="482"/>
                  </a:cubicBezTo>
                  <a:cubicBezTo>
                    <a:pt x="12559" y="442"/>
                    <a:pt x="12532" y="401"/>
                    <a:pt x="12505" y="374"/>
                  </a:cubicBezTo>
                  <a:cubicBezTo>
                    <a:pt x="12437" y="333"/>
                    <a:pt x="12383" y="292"/>
                    <a:pt x="12315" y="279"/>
                  </a:cubicBezTo>
                  <a:cubicBezTo>
                    <a:pt x="12179" y="224"/>
                    <a:pt x="12029" y="197"/>
                    <a:pt x="11893" y="183"/>
                  </a:cubicBezTo>
                  <a:cubicBezTo>
                    <a:pt x="11418" y="129"/>
                    <a:pt x="10928" y="75"/>
                    <a:pt x="10439" y="34"/>
                  </a:cubicBezTo>
                  <a:cubicBezTo>
                    <a:pt x="10161" y="11"/>
                    <a:pt x="9880" y="0"/>
                    <a:pt x="960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2"/>
            <p:cNvSpPr/>
            <p:nvPr/>
          </p:nvSpPr>
          <p:spPr>
            <a:xfrm>
              <a:off x="4435050" y="3265925"/>
              <a:ext cx="281725" cy="115975"/>
            </a:xfrm>
            <a:custGeom>
              <a:avLst/>
              <a:gdLst/>
              <a:ahLst/>
              <a:cxnLst/>
              <a:rect l="l" t="t" r="r" b="b"/>
              <a:pathLst>
                <a:path w="11269" h="4639" extrusionOk="0">
                  <a:moveTo>
                    <a:pt x="2366" y="0"/>
                  </a:moveTo>
                  <a:cubicBezTo>
                    <a:pt x="2108" y="0"/>
                    <a:pt x="1850" y="7"/>
                    <a:pt x="1591" y="21"/>
                  </a:cubicBezTo>
                  <a:cubicBezTo>
                    <a:pt x="1265" y="48"/>
                    <a:pt x="939" y="129"/>
                    <a:pt x="626" y="265"/>
                  </a:cubicBezTo>
                  <a:cubicBezTo>
                    <a:pt x="382" y="374"/>
                    <a:pt x="178" y="537"/>
                    <a:pt x="1" y="741"/>
                  </a:cubicBezTo>
                  <a:cubicBezTo>
                    <a:pt x="80" y="798"/>
                    <a:pt x="178" y="826"/>
                    <a:pt x="280" y="826"/>
                  </a:cubicBezTo>
                  <a:cubicBezTo>
                    <a:pt x="300" y="826"/>
                    <a:pt x="320" y="825"/>
                    <a:pt x="341" y="823"/>
                  </a:cubicBezTo>
                  <a:cubicBezTo>
                    <a:pt x="545" y="795"/>
                    <a:pt x="735" y="741"/>
                    <a:pt x="925" y="646"/>
                  </a:cubicBezTo>
                  <a:cubicBezTo>
                    <a:pt x="1156" y="510"/>
                    <a:pt x="1415" y="415"/>
                    <a:pt x="1673" y="333"/>
                  </a:cubicBezTo>
                  <a:cubicBezTo>
                    <a:pt x="1775" y="299"/>
                    <a:pt x="1880" y="282"/>
                    <a:pt x="1985" y="282"/>
                  </a:cubicBezTo>
                  <a:cubicBezTo>
                    <a:pt x="2091" y="282"/>
                    <a:pt x="2196" y="299"/>
                    <a:pt x="2298" y="333"/>
                  </a:cubicBezTo>
                  <a:cubicBezTo>
                    <a:pt x="2325" y="333"/>
                    <a:pt x="2346" y="339"/>
                    <a:pt x="2370" y="339"/>
                  </a:cubicBezTo>
                  <a:cubicBezTo>
                    <a:pt x="2381" y="339"/>
                    <a:pt x="2393" y="338"/>
                    <a:pt x="2407" y="333"/>
                  </a:cubicBezTo>
                  <a:cubicBezTo>
                    <a:pt x="2566" y="313"/>
                    <a:pt x="2732" y="301"/>
                    <a:pt x="2896" y="301"/>
                  </a:cubicBezTo>
                  <a:cubicBezTo>
                    <a:pt x="2955" y="301"/>
                    <a:pt x="3015" y="303"/>
                    <a:pt x="3073" y="306"/>
                  </a:cubicBezTo>
                  <a:cubicBezTo>
                    <a:pt x="3535" y="333"/>
                    <a:pt x="3983" y="428"/>
                    <a:pt x="4418" y="564"/>
                  </a:cubicBezTo>
                  <a:cubicBezTo>
                    <a:pt x="4894" y="700"/>
                    <a:pt x="5370" y="850"/>
                    <a:pt x="5846" y="986"/>
                  </a:cubicBezTo>
                  <a:cubicBezTo>
                    <a:pt x="5886" y="999"/>
                    <a:pt x="5914" y="1013"/>
                    <a:pt x="5941" y="1027"/>
                  </a:cubicBezTo>
                  <a:cubicBezTo>
                    <a:pt x="6308" y="1230"/>
                    <a:pt x="6661" y="1407"/>
                    <a:pt x="7015" y="1625"/>
                  </a:cubicBezTo>
                  <a:cubicBezTo>
                    <a:pt x="8279" y="2372"/>
                    <a:pt x="9461" y="3242"/>
                    <a:pt x="10549" y="4221"/>
                  </a:cubicBezTo>
                  <a:cubicBezTo>
                    <a:pt x="10684" y="4343"/>
                    <a:pt x="10820" y="4465"/>
                    <a:pt x="10956" y="4588"/>
                  </a:cubicBezTo>
                  <a:cubicBezTo>
                    <a:pt x="10989" y="4621"/>
                    <a:pt x="11037" y="4639"/>
                    <a:pt x="11085" y="4639"/>
                  </a:cubicBezTo>
                  <a:cubicBezTo>
                    <a:pt x="11116" y="4639"/>
                    <a:pt x="11147" y="4631"/>
                    <a:pt x="11174" y="4615"/>
                  </a:cubicBezTo>
                  <a:cubicBezTo>
                    <a:pt x="11242" y="4574"/>
                    <a:pt x="11269" y="4506"/>
                    <a:pt x="11242" y="4425"/>
                  </a:cubicBezTo>
                  <a:cubicBezTo>
                    <a:pt x="11228" y="4343"/>
                    <a:pt x="11187" y="4262"/>
                    <a:pt x="11106" y="4221"/>
                  </a:cubicBezTo>
                  <a:cubicBezTo>
                    <a:pt x="10712" y="3949"/>
                    <a:pt x="10331" y="3650"/>
                    <a:pt x="9978" y="3324"/>
                  </a:cubicBezTo>
                  <a:cubicBezTo>
                    <a:pt x="9638" y="3011"/>
                    <a:pt x="9284" y="2698"/>
                    <a:pt x="8931" y="2386"/>
                  </a:cubicBezTo>
                  <a:cubicBezTo>
                    <a:pt x="8564" y="2073"/>
                    <a:pt x="8170" y="1801"/>
                    <a:pt x="7735" y="1584"/>
                  </a:cubicBezTo>
                  <a:cubicBezTo>
                    <a:pt x="7681" y="1570"/>
                    <a:pt x="7626" y="1529"/>
                    <a:pt x="7585" y="1489"/>
                  </a:cubicBezTo>
                  <a:cubicBezTo>
                    <a:pt x="7286" y="1285"/>
                    <a:pt x="6974" y="1095"/>
                    <a:pt x="6648" y="931"/>
                  </a:cubicBezTo>
                  <a:cubicBezTo>
                    <a:pt x="6063" y="646"/>
                    <a:pt x="5451" y="428"/>
                    <a:pt x="4813" y="293"/>
                  </a:cubicBezTo>
                  <a:cubicBezTo>
                    <a:pt x="4269" y="157"/>
                    <a:pt x="3698" y="62"/>
                    <a:pt x="3141" y="21"/>
                  </a:cubicBezTo>
                  <a:cubicBezTo>
                    <a:pt x="2883" y="7"/>
                    <a:pt x="2624" y="0"/>
                    <a:pt x="236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2"/>
            <p:cNvSpPr/>
            <p:nvPr/>
          </p:nvSpPr>
          <p:spPr>
            <a:xfrm>
              <a:off x="4209425" y="3143075"/>
              <a:ext cx="241300" cy="166875"/>
            </a:xfrm>
            <a:custGeom>
              <a:avLst/>
              <a:gdLst/>
              <a:ahLst/>
              <a:cxnLst/>
              <a:rect l="l" t="t" r="r" b="b"/>
              <a:pathLst>
                <a:path w="9652" h="6675" extrusionOk="0">
                  <a:moveTo>
                    <a:pt x="9651" y="1"/>
                  </a:moveTo>
                  <a:lnTo>
                    <a:pt x="9243" y="28"/>
                  </a:lnTo>
                  <a:cubicBezTo>
                    <a:pt x="8781" y="69"/>
                    <a:pt x="8333" y="164"/>
                    <a:pt x="7884" y="300"/>
                  </a:cubicBezTo>
                  <a:cubicBezTo>
                    <a:pt x="7544" y="409"/>
                    <a:pt x="7232" y="531"/>
                    <a:pt x="6906" y="667"/>
                  </a:cubicBezTo>
                  <a:cubicBezTo>
                    <a:pt x="6688" y="748"/>
                    <a:pt x="6484" y="843"/>
                    <a:pt x="6280" y="952"/>
                  </a:cubicBezTo>
                  <a:cubicBezTo>
                    <a:pt x="6063" y="1075"/>
                    <a:pt x="5859" y="1210"/>
                    <a:pt x="5655" y="1346"/>
                  </a:cubicBezTo>
                  <a:cubicBezTo>
                    <a:pt x="4527" y="2053"/>
                    <a:pt x="3467" y="2855"/>
                    <a:pt x="2461" y="3725"/>
                  </a:cubicBezTo>
                  <a:cubicBezTo>
                    <a:pt x="2203" y="3942"/>
                    <a:pt x="1958" y="4174"/>
                    <a:pt x="1700" y="4391"/>
                  </a:cubicBezTo>
                  <a:cubicBezTo>
                    <a:pt x="1496" y="4554"/>
                    <a:pt x="1278" y="4731"/>
                    <a:pt x="1074" y="4894"/>
                  </a:cubicBezTo>
                  <a:cubicBezTo>
                    <a:pt x="843" y="5071"/>
                    <a:pt x="640" y="5275"/>
                    <a:pt x="449" y="5492"/>
                  </a:cubicBezTo>
                  <a:cubicBezTo>
                    <a:pt x="191" y="5791"/>
                    <a:pt x="41" y="6172"/>
                    <a:pt x="14" y="6566"/>
                  </a:cubicBezTo>
                  <a:cubicBezTo>
                    <a:pt x="1" y="6593"/>
                    <a:pt x="1" y="6634"/>
                    <a:pt x="14" y="6675"/>
                  </a:cubicBezTo>
                  <a:cubicBezTo>
                    <a:pt x="82" y="6593"/>
                    <a:pt x="123" y="6511"/>
                    <a:pt x="177" y="6457"/>
                  </a:cubicBezTo>
                  <a:cubicBezTo>
                    <a:pt x="408" y="6185"/>
                    <a:pt x="653" y="5941"/>
                    <a:pt x="898" y="5682"/>
                  </a:cubicBezTo>
                  <a:cubicBezTo>
                    <a:pt x="1170" y="5424"/>
                    <a:pt x="1428" y="5139"/>
                    <a:pt x="1673" y="4853"/>
                  </a:cubicBezTo>
                  <a:cubicBezTo>
                    <a:pt x="1686" y="4826"/>
                    <a:pt x="1713" y="4799"/>
                    <a:pt x="1754" y="4772"/>
                  </a:cubicBezTo>
                  <a:cubicBezTo>
                    <a:pt x="2121" y="4459"/>
                    <a:pt x="2488" y="4133"/>
                    <a:pt x="2869" y="3820"/>
                  </a:cubicBezTo>
                  <a:cubicBezTo>
                    <a:pt x="3698" y="3127"/>
                    <a:pt x="4568" y="2475"/>
                    <a:pt x="5465" y="1876"/>
                  </a:cubicBezTo>
                  <a:cubicBezTo>
                    <a:pt x="5995" y="1537"/>
                    <a:pt x="6539" y="1224"/>
                    <a:pt x="7109" y="952"/>
                  </a:cubicBezTo>
                  <a:cubicBezTo>
                    <a:pt x="7436" y="803"/>
                    <a:pt x="7789" y="680"/>
                    <a:pt x="8156" y="612"/>
                  </a:cubicBezTo>
                  <a:cubicBezTo>
                    <a:pt x="8469" y="531"/>
                    <a:pt x="8768" y="449"/>
                    <a:pt x="9080" y="368"/>
                  </a:cubicBezTo>
                  <a:cubicBezTo>
                    <a:pt x="9230" y="327"/>
                    <a:pt x="9379" y="245"/>
                    <a:pt x="9502" y="150"/>
                  </a:cubicBezTo>
                  <a:cubicBezTo>
                    <a:pt x="9556" y="123"/>
                    <a:pt x="9610" y="69"/>
                    <a:pt x="965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2"/>
            <p:cNvSpPr/>
            <p:nvPr/>
          </p:nvSpPr>
          <p:spPr>
            <a:xfrm>
              <a:off x="4280800" y="3174475"/>
              <a:ext cx="265400" cy="107950"/>
            </a:xfrm>
            <a:custGeom>
              <a:avLst/>
              <a:gdLst/>
              <a:ahLst/>
              <a:cxnLst/>
              <a:rect l="l" t="t" r="r" b="b"/>
              <a:pathLst>
                <a:path w="10616" h="4318" extrusionOk="0">
                  <a:moveTo>
                    <a:pt x="7595" y="0"/>
                  </a:moveTo>
                  <a:cubicBezTo>
                    <a:pt x="7433" y="0"/>
                    <a:pt x="7270" y="8"/>
                    <a:pt x="7109" y="22"/>
                  </a:cubicBezTo>
                  <a:cubicBezTo>
                    <a:pt x="6715" y="63"/>
                    <a:pt x="6334" y="186"/>
                    <a:pt x="5981" y="362"/>
                  </a:cubicBezTo>
                  <a:cubicBezTo>
                    <a:pt x="5926" y="389"/>
                    <a:pt x="5858" y="417"/>
                    <a:pt x="5804" y="430"/>
                  </a:cubicBezTo>
                  <a:cubicBezTo>
                    <a:pt x="5410" y="512"/>
                    <a:pt x="5029" y="648"/>
                    <a:pt x="4662" y="811"/>
                  </a:cubicBezTo>
                  <a:cubicBezTo>
                    <a:pt x="4105" y="1055"/>
                    <a:pt x="3575" y="1354"/>
                    <a:pt x="3072" y="1694"/>
                  </a:cubicBezTo>
                  <a:cubicBezTo>
                    <a:pt x="2719" y="1912"/>
                    <a:pt x="2365" y="2170"/>
                    <a:pt x="2053" y="2455"/>
                  </a:cubicBezTo>
                  <a:cubicBezTo>
                    <a:pt x="1781" y="2714"/>
                    <a:pt x="1482" y="2931"/>
                    <a:pt x="1183" y="3162"/>
                  </a:cubicBezTo>
                  <a:cubicBezTo>
                    <a:pt x="897" y="3380"/>
                    <a:pt x="625" y="3624"/>
                    <a:pt x="367" y="3869"/>
                  </a:cubicBezTo>
                  <a:cubicBezTo>
                    <a:pt x="231" y="4005"/>
                    <a:pt x="109" y="4154"/>
                    <a:pt x="0" y="4318"/>
                  </a:cubicBezTo>
                  <a:lnTo>
                    <a:pt x="41" y="4318"/>
                  </a:lnTo>
                  <a:cubicBezTo>
                    <a:pt x="258" y="4277"/>
                    <a:pt x="462" y="4182"/>
                    <a:pt x="639" y="4046"/>
                  </a:cubicBezTo>
                  <a:cubicBezTo>
                    <a:pt x="924" y="3815"/>
                    <a:pt x="1210" y="3584"/>
                    <a:pt x="1495" y="3353"/>
                  </a:cubicBezTo>
                  <a:cubicBezTo>
                    <a:pt x="2120" y="2822"/>
                    <a:pt x="2759" y="2292"/>
                    <a:pt x="3439" y="1830"/>
                  </a:cubicBezTo>
                  <a:cubicBezTo>
                    <a:pt x="3616" y="1694"/>
                    <a:pt x="3806" y="1586"/>
                    <a:pt x="3996" y="1477"/>
                  </a:cubicBezTo>
                  <a:cubicBezTo>
                    <a:pt x="4472" y="1259"/>
                    <a:pt x="4975" y="1069"/>
                    <a:pt x="5478" y="906"/>
                  </a:cubicBezTo>
                  <a:cubicBezTo>
                    <a:pt x="5845" y="797"/>
                    <a:pt x="6212" y="702"/>
                    <a:pt x="6592" y="620"/>
                  </a:cubicBezTo>
                  <a:cubicBezTo>
                    <a:pt x="7136" y="512"/>
                    <a:pt x="7693" y="444"/>
                    <a:pt x="8251" y="430"/>
                  </a:cubicBezTo>
                  <a:cubicBezTo>
                    <a:pt x="8390" y="423"/>
                    <a:pt x="8530" y="420"/>
                    <a:pt x="8670" y="420"/>
                  </a:cubicBezTo>
                  <a:cubicBezTo>
                    <a:pt x="9092" y="420"/>
                    <a:pt x="9515" y="451"/>
                    <a:pt x="9922" y="512"/>
                  </a:cubicBezTo>
                  <a:cubicBezTo>
                    <a:pt x="10042" y="532"/>
                    <a:pt x="10161" y="544"/>
                    <a:pt x="10281" y="544"/>
                  </a:cubicBezTo>
                  <a:cubicBezTo>
                    <a:pt x="10324" y="544"/>
                    <a:pt x="10368" y="543"/>
                    <a:pt x="10412" y="539"/>
                  </a:cubicBezTo>
                  <a:cubicBezTo>
                    <a:pt x="10480" y="539"/>
                    <a:pt x="10561" y="525"/>
                    <a:pt x="10616" y="498"/>
                  </a:cubicBezTo>
                  <a:cubicBezTo>
                    <a:pt x="10575" y="444"/>
                    <a:pt x="10520" y="417"/>
                    <a:pt x="10466" y="417"/>
                  </a:cubicBezTo>
                  <a:cubicBezTo>
                    <a:pt x="10235" y="362"/>
                    <a:pt x="10018" y="294"/>
                    <a:pt x="9800" y="267"/>
                  </a:cubicBezTo>
                  <a:cubicBezTo>
                    <a:pt x="9352" y="186"/>
                    <a:pt x="8903" y="131"/>
                    <a:pt x="8454" y="77"/>
                  </a:cubicBezTo>
                  <a:cubicBezTo>
                    <a:pt x="8176" y="25"/>
                    <a:pt x="7886" y="0"/>
                    <a:pt x="759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2"/>
            <p:cNvSpPr/>
            <p:nvPr/>
          </p:nvSpPr>
          <p:spPr>
            <a:xfrm>
              <a:off x="4494875" y="3456125"/>
              <a:ext cx="140025" cy="162025"/>
            </a:xfrm>
            <a:custGeom>
              <a:avLst/>
              <a:gdLst/>
              <a:ahLst/>
              <a:cxnLst/>
              <a:rect l="l" t="t" r="r" b="b"/>
              <a:pathLst>
                <a:path w="5601" h="6481" extrusionOk="0">
                  <a:moveTo>
                    <a:pt x="155" y="1"/>
                  </a:moveTo>
                  <a:cubicBezTo>
                    <a:pt x="129" y="1"/>
                    <a:pt x="103" y="8"/>
                    <a:pt x="82" y="24"/>
                  </a:cubicBezTo>
                  <a:cubicBezTo>
                    <a:pt x="0" y="65"/>
                    <a:pt x="0" y="79"/>
                    <a:pt x="14" y="187"/>
                  </a:cubicBezTo>
                  <a:cubicBezTo>
                    <a:pt x="68" y="527"/>
                    <a:pt x="163" y="853"/>
                    <a:pt x="272" y="1180"/>
                  </a:cubicBezTo>
                  <a:cubicBezTo>
                    <a:pt x="476" y="1832"/>
                    <a:pt x="761" y="2471"/>
                    <a:pt x="1115" y="3055"/>
                  </a:cubicBezTo>
                  <a:cubicBezTo>
                    <a:pt x="1441" y="3572"/>
                    <a:pt x="1808" y="4075"/>
                    <a:pt x="2189" y="4551"/>
                  </a:cubicBezTo>
                  <a:cubicBezTo>
                    <a:pt x="2284" y="4659"/>
                    <a:pt x="2379" y="4754"/>
                    <a:pt x="2474" y="4850"/>
                  </a:cubicBezTo>
                  <a:cubicBezTo>
                    <a:pt x="3058" y="5420"/>
                    <a:pt x="3752" y="5855"/>
                    <a:pt x="4513" y="6141"/>
                  </a:cubicBezTo>
                  <a:cubicBezTo>
                    <a:pt x="4594" y="6182"/>
                    <a:pt x="4676" y="6222"/>
                    <a:pt x="4757" y="6277"/>
                  </a:cubicBezTo>
                  <a:cubicBezTo>
                    <a:pt x="4907" y="6399"/>
                    <a:pt x="5097" y="6481"/>
                    <a:pt x="5288" y="6481"/>
                  </a:cubicBezTo>
                  <a:cubicBezTo>
                    <a:pt x="5424" y="6481"/>
                    <a:pt x="5546" y="6399"/>
                    <a:pt x="5600" y="6277"/>
                  </a:cubicBezTo>
                  <a:lnTo>
                    <a:pt x="5478" y="6209"/>
                  </a:lnTo>
                  <a:cubicBezTo>
                    <a:pt x="4594" y="5747"/>
                    <a:pt x="3738" y="5230"/>
                    <a:pt x="2923" y="4659"/>
                  </a:cubicBezTo>
                  <a:cubicBezTo>
                    <a:pt x="2759" y="4537"/>
                    <a:pt x="2610" y="4387"/>
                    <a:pt x="2501" y="4211"/>
                  </a:cubicBezTo>
                  <a:cubicBezTo>
                    <a:pt x="2257" y="3830"/>
                    <a:pt x="1985" y="3463"/>
                    <a:pt x="1713" y="3096"/>
                  </a:cubicBezTo>
                  <a:cubicBezTo>
                    <a:pt x="1400" y="2675"/>
                    <a:pt x="1156" y="2199"/>
                    <a:pt x="979" y="1696"/>
                  </a:cubicBezTo>
                  <a:cubicBezTo>
                    <a:pt x="979" y="1655"/>
                    <a:pt x="965" y="1601"/>
                    <a:pt x="938" y="1574"/>
                  </a:cubicBezTo>
                  <a:cubicBezTo>
                    <a:pt x="816" y="1424"/>
                    <a:pt x="734" y="1248"/>
                    <a:pt x="680" y="1057"/>
                  </a:cubicBezTo>
                  <a:cubicBezTo>
                    <a:pt x="598" y="826"/>
                    <a:pt x="530" y="595"/>
                    <a:pt x="449" y="364"/>
                  </a:cubicBezTo>
                  <a:cubicBezTo>
                    <a:pt x="408" y="255"/>
                    <a:pt x="340" y="147"/>
                    <a:pt x="258" y="52"/>
                  </a:cubicBezTo>
                  <a:cubicBezTo>
                    <a:pt x="234" y="19"/>
                    <a:pt x="194" y="1"/>
                    <a:pt x="15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2"/>
            <p:cNvSpPr/>
            <p:nvPr/>
          </p:nvSpPr>
          <p:spPr>
            <a:xfrm>
              <a:off x="4370500" y="3435650"/>
              <a:ext cx="111150" cy="262975"/>
            </a:xfrm>
            <a:custGeom>
              <a:avLst/>
              <a:gdLst/>
              <a:ahLst/>
              <a:cxnLst/>
              <a:rect l="l" t="t" r="r" b="b"/>
              <a:pathLst>
                <a:path w="4446" h="10519" extrusionOk="0">
                  <a:moveTo>
                    <a:pt x="639" y="1"/>
                  </a:moveTo>
                  <a:cubicBezTo>
                    <a:pt x="626" y="28"/>
                    <a:pt x="598" y="55"/>
                    <a:pt x="585" y="82"/>
                  </a:cubicBezTo>
                  <a:cubicBezTo>
                    <a:pt x="449" y="273"/>
                    <a:pt x="340" y="490"/>
                    <a:pt x="259" y="721"/>
                  </a:cubicBezTo>
                  <a:cubicBezTo>
                    <a:pt x="68" y="1333"/>
                    <a:pt x="0" y="1972"/>
                    <a:pt x="55" y="2624"/>
                  </a:cubicBezTo>
                  <a:cubicBezTo>
                    <a:pt x="68" y="2882"/>
                    <a:pt x="109" y="3154"/>
                    <a:pt x="136" y="3412"/>
                  </a:cubicBezTo>
                  <a:cubicBezTo>
                    <a:pt x="177" y="3861"/>
                    <a:pt x="272" y="4296"/>
                    <a:pt x="422" y="4731"/>
                  </a:cubicBezTo>
                  <a:cubicBezTo>
                    <a:pt x="544" y="5098"/>
                    <a:pt x="680" y="5478"/>
                    <a:pt x="816" y="5845"/>
                  </a:cubicBezTo>
                  <a:cubicBezTo>
                    <a:pt x="979" y="6253"/>
                    <a:pt x="1142" y="6661"/>
                    <a:pt x="1319" y="7055"/>
                  </a:cubicBezTo>
                  <a:cubicBezTo>
                    <a:pt x="1604" y="7653"/>
                    <a:pt x="1931" y="8224"/>
                    <a:pt x="2311" y="8781"/>
                  </a:cubicBezTo>
                  <a:cubicBezTo>
                    <a:pt x="2665" y="9284"/>
                    <a:pt x="3099" y="9746"/>
                    <a:pt x="3589" y="10127"/>
                  </a:cubicBezTo>
                  <a:cubicBezTo>
                    <a:pt x="3657" y="10168"/>
                    <a:pt x="3725" y="10236"/>
                    <a:pt x="3779" y="10304"/>
                  </a:cubicBezTo>
                  <a:cubicBezTo>
                    <a:pt x="3820" y="10358"/>
                    <a:pt x="3874" y="10412"/>
                    <a:pt x="3929" y="10453"/>
                  </a:cubicBezTo>
                  <a:cubicBezTo>
                    <a:pt x="3998" y="10493"/>
                    <a:pt x="4075" y="10518"/>
                    <a:pt x="4154" y="10518"/>
                  </a:cubicBezTo>
                  <a:cubicBezTo>
                    <a:pt x="4183" y="10518"/>
                    <a:pt x="4212" y="10515"/>
                    <a:pt x="4241" y="10507"/>
                  </a:cubicBezTo>
                  <a:cubicBezTo>
                    <a:pt x="4336" y="10494"/>
                    <a:pt x="4404" y="10426"/>
                    <a:pt x="4432" y="10344"/>
                  </a:cubicBezTo>
                  <a:cubicBezTo>
                    <a:pt x="4445" y="10249"/>
                    <a:pt x="4391" y="10154"/>
                    <a:pt x="4309" y="10127"/>
                  </a:cubicBezTo>
                  <a:cubicBezTo>
                    <a:pt x="4214" y="10086"/>
                    <a:pt x="4105" y="10059"/>
                    <a:pt x="4010" y="10045"/>
                  </a:cubicBezTo>
                  <a:cubicBezTo>
                    <a:pt x="3929" y="10032"/>
                    <a:pt x="3861" y="9991"/>
                    <a:pt x="3806" y="9937"/>
                  </a:cubicBezTo>
                  <a:cubicBezTo>
                    <a:pt x="3385" y="9529"/>
                    <a:pt x="2991" y="9080"/>
                    <a:pt x="2665" y="8591"/>
                  </a:cubicBezTo>
                  <a:cubicBezTo>
                    <a:pt x="2270" y="8020"/>
                    <a:pt x="1917" y="7408"/>
                    <a:pt x="1604" y="6797"/>
                  </a:cubicBezTo>
                  <a:cubicBezTo>
                    <a:pt x="1210" y="6049"/>
                    <a:pt x="898" y="5261"/>
                    <a:pt x="680" y="4459"/>
                  </a:cubicBezTo>
                  <a:cubicBezTo>
                    <a:pt x="612" y="4241"/>
                    <a:pt x="571" y="4024"/>
                    <a:pt x="503" y="3806"/>
                  </a:cubicBezTo>
                  <a:cubicBezTo>
                    <a:pt x="395" y="3426"/>
                    <a:pt x="327" y="3032"/>
                    <a:pt x="340" y="2624"/>
                  </a:cubicBezTo>
                  <a:cubicBezTo>
                    <a:pt x="354" y="2189"/>
                    <a:pt x="395" y="1740"/>
                    <a:pt x="463" y="1306"/>
                  </a:cubicBezTo>
                  <a:lnTo>
                    <a:pt x="653" y="137"/>
                  </a:lnTo>
                  <a:cubicBezTo>
                    <a:pt x="653" y="82"/>
                    <a:pt x="653" y="41"/>
                    <a:pt x="666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2"/>
            <p:cNvSpPr/>
            <p:nvPr/>
          </p:nvSpPr>
          <p:spPr>
            <a:xfrm>
              <a:off x="4495875" y="3162100"/>
              <a:ext cx="227025" cy="100975"/>
            </a:xfrm>
            <a:custGeom>
              <a:avLst/>
              <a:gdLst/>
              <a:ahLst/>
              <a:cxnLst/>
              <a:rect l="l" t="t" r="r" b="b"/>
              <a:pathLst>
                <a:path w="9081" h="4039" extrusionOk="0">
                  <a:moveTo>
                    <a:pt x="1" y="1"/>
                  </a:moveTo>
                  <a:cubicBezTo>
                    <a:pt x="15" y="69"/>
                    <a:pt x="55" y="123"/>
                    <a:pt x="123" y="178"/>
                  </a:cubicBezTo>
                  <a:cubicBezTo>
                    <a:pt x="218" y="259"/>
                    <a:pt x="341" y="327"/>
                    <a:pt x="477" y="354"/>
                  </a:cubicBezTo>
                  <a:cubicBezTo>
                    <a:pt x="667" y="395"/>
                    <a:pt x="857" y="422"/>
                    <a:pt x="1048" y="436"/>
                  </a:cubicBezTo>
                  <a:cubicBezTo>
                    <a:pt x="1333" y="477"/>
                    <a:pt x="1632" y="490"/>
                    <a:pt x="1931" y="531"/>
                  </a:cubicBezTo>
                  <a:cubicBezTo>
                    <a:pt x="2176" y="558"/>
                    <a:pt x="2407" y="640"/>
                    <a:pt x="2611" y="776"/>
                  </a:cubicBezTo>
                  <a:cubicBezTo>
                    <a:pt x="2651" y="803"/>
                    <a:pt x="2679" y="816"/>
                    <a:pt x="2719" y="816"/>
                  </a:cubicBezTo>
                  <a:lnTo>
                    <a:pt x="3358" y="993"/>
                  </a:lnTo>
                  <a:cubicBezTo>
                    <a:pt x="3725" y="1088"/>
                    <a:pt x="4092" y="1183"/>
                    <a:pt x="4446" y="1292"/>
                  </a:cubicBezTo>
                  <a:cubicBezTo>
                    <a:pt x="4921" y="1442"/>
                    <a:pt x="5343" y="1686"/>
                    <a:pt x="5696" y="2026"/>
                  </a:cubicBezTo>
                  <a:cubicBezTo>
                    <a:pt x="5723" y="2040"/>
                    <a:pt x="5751" y="2067"/>
                    <a:pt x="5778" y="2081"/>
                  </a:cubicBezTo>
                  <a:cubicBezTo>
                    <a:pt x="6240" y="2298"/>
                    <a:pt x="6688" y="2570"/>
                    <a:pt x="7110" y="2869"/>
                  </a:cubicBezTo>
                  <a:cubicBezTo>
                    <a:pt x="7450" y="3100"/>
                    <a:pt x="7776" y="3331"/>
                    <a:pt x="8116" y="3548"/>
                  </a:cubicBezTo>
                  <a:cubicBezTo>
                    <a:pt x="8374" y="3712"/>
                    <a:pt x="8646" y="3848"/>
                    <a:pt x="8904" y="3997"/>
                  </a:cubicBezTo>
                  <a:cubicBezTo>
                    <a:pt x="8939" y="4023"/>
                    <a:pt x="8974" y="4038"/>
                    <a:pt x="9013" y="4038"/>
                  </a:cubicBezTo>
                  <a:cubicBezTo>
                    <a:pt x="9034" y="4038"/>
                    <a:pt x="9057" y="4034"/>
                    <a:pt x="9081" y="4024"/>
                  </a:cubicBezTo>
                  <a:cubicBezTo>
                    <a:pt x="9067" y="4011"/>
                    <a:pt x="9053" y="3983"/>
                    <a:pt x="9040" y="3956"/>
                  </a:cubicBezTo>
                  <a:cubicBezTo>
                    <a:pt x="8999" y="3902"/>
                    <a:pt x="8958" y="3834"/>
                    <a:pt x="8904" y="3793"/>
                  </a:cubicBezTo>
                  <a:cubicBezTo>
                    <a:pt x="8754" y="3616"/>
                    <a:pt x="8591" y="3467"/>
                    <a:pt x="8428" y="3304"/>
                  </a:cubicBezTo>
                  <a:cubicBezTo>
                    <a:pt x="8156" y="3046"/>
                    <a:pt x="7857" y="2815"/>
                    <a:pt x="7531" y="2624"/>
                  </a:cubicBezTo>
                  <a:cubicBezTo>
                    <a:pt x="7001" y="2339"/>
                    <a:pt x="6484" y="2013"/>
                    <a:pt x="5954" y="1714"/>
                  </a:cubicBezTo>
                  <a:cubicBezTo>
                    <a:pt x="5370" y="1374"/>
                    <a:pt x="4758" y="1075"/>
                    <a:pt x="4133" y="844"/>
                  </a:cubicBezTo>
                  <a:cubicBezTo>
                    <a:pt x="3589" y="640"/>
                    <a:pt x="3046" y="490"/>
                    <a:pt x="2488" y="327"/>
                  </a:cubicBezTo>
                  <a:cubicBezTo>
                    <a:pt x="1809" y="137"/>
                    <a:pt x="1116" y="28"/>
                    <a:pt x="42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2"/>
            <p:cNvSpPr/>
            <p:nvPr/>
          </p:nvSpPr>
          <p:spPr>
            <a:xfrm>
              <a:off x="4204000" y="3130175"/>
              <a:ext cx="220900" cy="151575"/>
            </a:xfrm>
            <a:custGeom>
              <a:avLst/>
              <a:gdLst/>
              <a:ahLst/>
              <a:cxnLst/>
              <a:rect l="l" t="t" r="r" b="b"/>
              <a:pathLst>
                <a:path w="8836" h="6063" extrusionOk="0">
                  <a:moveTo>
                    <a:pt x="8726" y="0"/>
                  </a:moveTo>
                  <a:cubicBezTo>
                    <a:pt x="8591" y="0"/>
                    <a:pt x="8468" y="0"/>
                    <a:pt x="8346" y="14"/>
                  </a:cubicBezTo>
                  <a:cubicBezTo>
                    <a:pt x="8060" y="41"/>
                    <a:pt x="7775" y="109"/>
                    <a:pt x="7517" y="204"/>
                  </a:cubicBezTo>
                  <a:cubicBezTo>
                    <a:pt x="7340" y="259"/>
                    <a:pt x="7191" y="326"/>
                    <a:pt x="7027" y="394"/>
                  </a:cubicBezTo>
                  <a:cubicBezTo>
                    <a:pt x="6552" y="571"/>
                    <a:pt x="6090" y="802"/>
                    <a:pt x="5655" y="1074"/>
                  </a:cubicBezTo>
                  <a:cubicBezTo>
                    <a:pt x="5125" y="1414"/>
                    <a:pt x="4622" y="1781"/>
                    <a:pt x="4132" y="2175"/>
                  </a:cubicBezTo>
                  <a:cubicBezTo>
                    <a:pt x="3616" y="2569"/>
                    <a:pt x="3126" y="2963"/>
                    <a:pt x="2583" y="3317"/>
                  </a:cubicBezTo>
                  <a:cubicBezTo>
                    <a:pt x="2556" y="3330"/>
                    <a:pt x="2542" y="3358"/>
                    <a:pt x="2515" y="3385"/>
                  </a:cubicBezTo>
                  <a:cubicBezTo>
                    <a:pt x="2365" y="3507"/>
                    <a:pt x="2216" y="3643"/>
                    <a:pt x="2053" y="3752"/>
                  </a:cubicBezTo>
                  <a:cubicBezTo>
                    <a:pt x="1767" y="3969"/>
                    <a:pt x="1482" y="4159"/>
                    <a:pt x="1210" y="4363"/>
                  </a:cubicBezTo>
                  <a:cubicBezTo>
                    <a:pt x="911" y="4567"/>
                    <a:pt x="653" y="4798"/>
                    <a:pt x="435" y="5070"/>
                  </a:cubicBezTo>
                  <a:cubicBezTo>
                    <a:pt x="218" y="5328"/>
                    <a:pt x="68" y="5627"/>
                    <a:pt x="14" y="5954"/>
                  </a:cubicBezTo>
                  <a:cubicBezTo>
                    <a:pt x="14" y="5994"/>
                    <a:pt x="14" y="6035"/>
                    <a:pt x="0" y="6062"/>
                  </a:cubicBezTo>
                  <a:lnTo>
                    <a:pt x="27" y="6062"/>
                  </a:lnTo>
                  <a:cubicBezTo>
                    <a:pt x="191" y="5926"/>
                    <a:pt x="340" y="5777"/>
                    <a:pt x="503" y="5614"/>
                  </a:cubicBezTo>
                  <a:cubicBezTo>
                    <a:pt x="884" y="5260"/>
                    <a:pt x="1264" y="4893"/>
                    <a:pt x="1645" y="4526"/>
                  </a:cubicBezTo>
                  <a:cubicBezTo>
                    <a:pt x="1740" y="4431"/>
                    <a:pt x="1849" y="4350"/>
                    <a:pt x="1971" y="4268"/>
                  </a:cubicBezTo>
                  <a:cubicBezTo>
                    <a:pt x="2257" y="4078"/>
                    <a:pt x="2542" y="3874"/>
                    <a:pt x="2814" y="3643"/>
                  </a:cubicBezTo>
                  <a:cubicBezTo>
                    <a:pt x="3194" y="3330"/>
                    <a:pt x="3561" y="3004"/>
                    <a:pt x="3928" y="2692"/>
                  </a:cubicBezTo>
                  <a:cubicBezTo>
                    <a:pt x="4309" y="2352"/>
                    <a:pt x="4730" y="2053"/>
                    <a:pt x="5179" y="1808"/>
                  </a:cubicBezTo>
                  <a:cubicBezTo>
                    <a:pt x="5247" y="1767"/>
                    <a:pt x="5315" y="1726"/>
                    <a:pt x="5383" y="1686"/>
                  </a:cubicBezTo>
                  <a:cubicBezTo>
                    <a:pt x="6117" y="1156"/>
                    <a:pt x="6946" y="748"/>
                    <a:pt x="7816" y="490"/>
                  </a:cubicBezTo>
                  <a:cubicBezTo>
                    <a:pt x="8020" y="422"/>
                    <a:pt x="8237" y="354"/>
                    <a:pt x="8441" y="286"/>
                  </a:cubicBezTo>
                  <a:cubicBezTo>
                    <a:pt x="8550" y="245"/>
                    <a:pt x="8658" y="191"/>
                    <a:pt x="8754" y="136"/>
                  </a:cubicBezTo>
                  <a:cubicBezTo>
                    <a:pt x="8794" y="123"/>
                    <a:pt x="8835" y="95"/>
                    <a:pt x="8835" y="27"/>
                  </a:cubicBezTo>
                  <a:cubicBezTo>
                    <a:pt x="8794" y="14"/>
                    <a:pt x="8754" y="0"/>
                    <a:pt x="872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2"/>
            <p:cNvSpPr/>
            <p:nvPr/>
          </p:nvSpPr>
          <p:spPr>
            <a:xfrm>
              <a:off x="4360975" y="3194950"/>
              <a:ext cx="261350" cy="40575"/>
            </a:xfrm>
            <a:custGeom>
              <a:avLst/>
              <a:gdLst/>
              <a:ahLst/>
              <a:cxnLst/>
              <a:rect l="l" t="t" r="r" b="b"/>
              <a:pathLst>
                <a:path w="10454" h="1623" extrusionOk="0">
                  <a:moveTo>
                    <a:pt x="5238" y="1"/>
                  </a:moveTo>
                  <a:cubicBezTo>
                    <a:pt x="4865" y="1"/>
                    <a:pt x="4488" y="21"/>
                    <a:pt x="4119" y="73"/>
                  </a:cubicBezTo>
                  <a:cubicBezTo>
                    <a:pt x="3698" y="114"/>
                    <a:pt x="3290" y="209"/>
                    <a:pt x="2882" y="332"/>
                  </a:cubicBezTo>
                  <a:cubicBezTo>
                    <a:pt x="2475" y="454"/>
                    <a:pt x="2067" y="590"/>
                    <a:pt x="1659" y="753"/>
                  </a:cubicBezTo>
                  <a:cubicBezTo>
                    <a:pt x="1115" y="957"/>
                    <a:pt x="585" y="1229"/>
                    <a:pt x="96" y="1541"/>
                  </a:cubicBezTo>
                  <a:lnTo>
                    <a:pt x="1" y="1609"/>
                  </a:lnTo>
                  <a:cubicBezTo>
                    <a:pt x="42" y="1609"/>
                    <a:pt x="55" y="1623"/>
                    <a:pt x="82" y="1623"/>
                  </a:cubicBezTo>
                  <a:cubicBezTo>
                    <a:pt x="273" y="1623"/>
                    <a:pt x="463" y="1582"/>
                    <a:pt x="653" y="1528"/>
                  </a:cubicBezTo>
                  <a:cubicBezTo>
                    <a:pt x="912" y="1433"/>
                    <a:pt x="1156" y="1310"/>
                    <a:pt x="1401" y="1188"/>
                  </a:cubicBezTo>
                  <a:cubicBezTo>
                    <a:pt x="1659" y="1038"/>
                    <a:pt x="1931" y="916"/>
                    <a:pt x="2203" y="821"/>
                  </a:cubicBezTo>
                  <a:cubicBezTo>
                    <a:pt x="2393" y="767"/>
                    <a:pt x="2597" y="726"/>
                    <a:pt x="2801" y="671"/>
                  </a:cubicBezTo>
                  <a:cubicBezTo>
                    <a:pt x="3168" y="576"/>
                    <a:pt x="3548" y="508"/>
                    <a:pt x="3943" y="468"/>
                  </a:cubicBezTo>
                  <a:cubicBezTo>
                    <a:pt x="4310" y="440"/>
                    <a:pt x="4677" y="413"/>
                    <a:pt x="5044" y="400"/>
                  </a:cubicBezTo>
                  <a:cubicBezTo>
                    <a:pt x="5188" y="396"/>
                    <a:pt x="5333" y="395"/>
                    <a:pt x="5479" y="395"/>
                  </a:cubicBezTo>
                  <a:cubicBezTo>
                    <a:pt x="5950" y="395"/>
                    <a:pt x="6425" y="412"/>
                    <a:pt x="6892" y="454"/>
                  </a:cubicBezTo>
                  <a:cubicBezTo>
                    <a:pt x="7123" y="468"/>
                    <a:pt x="7341" y="495"/>
                    <a:pt x="7572" y="495"/>
                  </a:cubicBezTo>
                  <a:cubicBezTo>
                    <a:pt x="7803" y="495"/>
                    <a:pt x="8007" y="481"/>
                    <a:pt x="8238" y="481"/>
                  </a:cubicBezTo>
                  <a:cubicBezTo>
                    <a:pt x="8303" y="479"/>
                    <a:pt x="8369" y="477"/>
                    <a:pt x="8434" y="477"/>
                  </a:cubicBezTo>
                  <a:cubicBezTo>
                    <a:pt x="9089" y="477"/>
                    <a:pt x="9740" y="601"/>
                    <a:pt x="10358" y="848"/>
                  </a:cubicBezTo>
                  <a:cubicBezTo>
                    <a:pt x="10453" y="753"/>
                    <a:pt x="10453" y="699"/>
                    <a:pt x="10358" y="631"/>
                  </a:cubicBezTo>
                  <a:cubicBezTo>
                    <a:pt x="10317" y="603"/>
                    <a:pt x="10290" y="576"/>
                    <a:pt x="10249" y="563"/>
                  </a:cubicBezTo>
                  <a:cubicBezTo>
                    <a:pt x="10127" y="508"/>
                    <a:pt x="10005" y="468"/>
                    <a:pt x="9882" y="427"/>
                  </a:cubicBezTo>
                  <a:cubicBezTo>
                    <a:pt x="9380" y="277"/>
                    <a:pt x="8863" y="196"/>
                    <a:pt x="8346" y="141"/>
                  </a:cubicBezTo>
                  <a:cubicBezTo>
                    <a:pt x="8102" y="114"/>
                    <a:pt x="7844" y="114"/>
                    <a:pt x="7585" y="101"/>
                  </a:cubicBezTo>
                  <a:cubicBezTo>
                    <a:pt x="6906" y="73"/>
                    <a:pt x="6240" y="33"/>
                    <a:pt x="5560" y="5"/>
                  </a:cubicBezTo>
                  <a:cubicBezTo>
                    <a:pt x="5453" y="2"/>
                    <a:pt x="5346" y="1"/>
                    <a:pt x="523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2"/>
            <p:cNvSpPr/>
            <p:nvPr/>
          </p:nvSpPr>
          <p:spPr>
            <a:xfrm>
              <a:off x="4354200" y="3508100"/>
              <a:ext cx="111800" cy="202475"/>
            </a:xfrm>
            <a:custGeom>
              <a:avLst/>
              <a:gdLst/>
              <a:ahLst/>
              <a:cxnLst/>
              <a:rect l="l" t="t" r="r" b="b"/>
              <a:pathLst>
                <a:path w="4472" h="8099" extrusionOk="0">
                  <a:moveTo>
                    <a:pt x="240" y="0"/>
                  </a:moveTo>
                  <a:cubicBezTo>
                    <a:pt x="184" y="0"/>
                    <a:pt x="127" y="37"/>
                    <a:pt x="109" y="93"/>
                  </a:cubicBezTo>
                  <a:cubicBezTo>
                    <a:pt x="68" y="174"/>
                    <a:pt x="54" y="270"/>
                    <a:pt x="41" y="351"/>
                  </a:cubicBezTo>
                  <a:cubicBezTo>
                    <a:pt x="0" y="759"/>
                    <a:pt x="41" y="1167"/>
                    <a:pt x="163" y="1547"/>
                  </a:cubicBezTo>
                  <a:cubicBezTo>
                    <a:pt x="204" y="1642"/>
                    <a:pt x="245" y="1751"/>
                    <a:pt x="299" y="1846"/>
                  </a:cubicBezTo>
                  <a:cubicBezTo>
                    <a:pt x="326" y="1901"/>
                    <a:pt x="367" y="1955"/>
                    <a:pt x="394" y="2009"/>
                  </a:cubicBezTo>
                  <a:cubicBezTo>
                    <a:pt x="584" y="2417"/>
                    <a:pt x="734" y="2839"/>
                    <a:pt x="870" y="3260"/>
                  </a:cubicBezTo>
                  <a:cubicBezTo>
                    <a:pt x="1033" y="3749"/>
                    <a:pt x="1183" y="4239"/>
                    <a:pt x="1346" y="4728"/>
                  </a:cubicBezTo>
                  <a:cubicBezTo>
                    <a:pt x="1495" y="5176"/>
                    <a:pt x="1699" y="5598"/>
                    <a:pt x="1971" y="5992"/>
                  </a:cubicBezTo>
                  <a:cubicBezTo>
                    <a:pt x="2229" y="6373"/>
                    <a:pt x="2515" y="6740"/>
                    <a:pt x="2841" y="7093"/>
                  </a:cubicBezTo>
                  <a:cubicBezTo>
                    <a:pt x="3126" y="7406"/>
                    <a:pt x="3480" y="7664"/>
                    <a:pt x="3860" y="7854"/>
                  </a:cubicBezTo>
                  <a:cubicBezTo>
                    <a:pt x="4023" y="7936"/>
                    <a:pt x="4200" y="8004"/>
                    <a:pt x="4363" y="8085"/>
                  </a:cubicBezTo>
                  <a:cubicBezTo>
                    <a:pt x="4390" y="8085"/>
                    <a:pt x="4431" y="8099"/>
                    <a:pt x="4458" y="8099"/>
                  </a:cubicBezTo>
                  <a:lnTo>
                    <a:pt x="4472" y="8072"/>
                  </a:lnTo>
                  <a:cubicBezTo>
                    <a:pt x="4458" y="8044"/>
                    <a:pt x="4458" y="8031"/>
                    <a:pt x="4445" y="8004"/>
                  </a:cubicBezTo>
                  <a:cubicBezTo>
                    <a:pt x="4377" y="7922"/>
                    <a:pt x="4295" y="7841"/>
                    <a:pt x="4227" y="7773"/>
                  </a:cubicBezTo>
                  <a:cubicBezTo>
                    <a:pt x="4105" y="7664"/>
                    <a:pt x="3969" y="7569"/>
                    <a:pt x="3847" y="7474"/>
                  </a:cubicBezTo>
                  <a:cubicBezTo>
                    <a:pt x="3412" y="7161"/>
                    <a:pt x="3031" y="6780"/>
                    <a:pt x="2718" y="6345"/>
                  </a:cubicBezTo>
                  <a:cubicBezTo>
                    <a:pt x="2351" y="5856"/>
                    <a:pt x="2039" y="5326"/>
                    <a:pt x="1753" y="4782"/>
                  </a:cubicBezTo>
                  <a:cubicBezTo>
                    <a:pt x="1740" y="4755"/>
                    <a:pt x="1726" y="4714"/>
                    <a:pt x="1726" y="4687"/>
                  </a:cubicBezTo>
                  <a:cubicBezTo>
                    <a:pt x="1617" y="4320"/>
                    <a:pt x="1482" y="3967"/>
                    <a:pt x="1346" y="3613"/>
                  </a:cubicBezTo>
                  <a:cubicBezTo>
                    <a:pt x="1142" y="3070"/>
                    <a:pt x="924" y="2540"/>
                    <a:pt x="734" y="1996"/>
                  </a:cubicBezTo>
                  <a:cubicBezTo>
                    <a:pt x="503" y="1398"/>
                    <a:pt x="381" y="773"/>
                    <a:pt x="367" y="134"/>
                  </a:cubicBezTo>
                  <a:cubicBezTo>
                    <a:pt x="381" y="93"/>
                    <a:pt x="353" y="52"/>
                    <a:pt x="313" y="25"/>
                  </a:cubicBezTo>
                  <a:cubicBezTo>
                    <a:pt x="291" y="8"/>
                    <a:pt x="266" y="0"/>
                    <a:pt x="24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2"/>
            <p:cNvSpPr/>
            <p:nvPr/>
          </p:nvSpPr>
          <p:spPr>
            <a:xfrm>
              <a:off x="4524425" y="3482300"/>
              <a:ext cx="140025" cy="124650"/>
            </a:xfrm>
            <a:custGeom>
              <a:avLst/>
              <a:gdLst/>
              <a:ahLst/>
              <a:cxnLst/>
              <a:rect l="l" t="t" r="r" b="b"/>
              <a:pathLst>
                <a:path w="5601" h="4986" extrusionOk="0">
                  <a:moveTo>
                    <a:pt x="198" y="0"/>
                  </a:moveTo>
                  <a:cubicBezTo>
                    <a:pt x="130" y="0"/>
                    <a:pt x="62" y="17"/>
                    <a:pt x="1" y="51"/>
                  </a:cubicBezTo>
                  <a:cubicBezTo>
                    <a:pt x="1" y="78"/>
                    <a:pt x="14" y="92"/>
                    <a:pt x="14" y="119"/>
                  </a:cubicBezTo>
                  <a:cubicBezTo>
                    <a:pt x="232" y="636"/>
                    <a:pt x="504" y="1125"/>
                    <a:pt x="830" y="1573"/>
                  </a:cubicBezTo>
                  <a:cubicBezTo>
                    <a:pt x="1210" y="2117"/>
                    <a:pt x="1645" y="2634"/>
                    <a:pt x="2067" y="3137"/>
                  </a:cubicBezTo>
                  <a:cubicBezTo>
                    <a:pt x="2121" y="3205"/>
                    <a:pt x="2175" y="3259"/>
                    <a:pt x="2243" y="3313"/>
                  </a:cubicBezTo>
                  <a:cubicBezTo>
                    <a:pt x="2570" y="3626"/>
                    <a:pt x="2937" y="3884"/>
                    <a:pt x="3331" y="4102"/>
                  </a:cubicBezTo>
                  <a:cubicBezTo>
                    <a:pt x="3888" y="4428"/>
                    <a:pt x="4473" y="4700"/>
                    <a:pt x="5071" y="4931"/>
                  </a:cubicBezTo>
                  <a:cubicBezTo>
                    <a:pt x="5152" y="4958"/>
                    <a:pt x="5261" y="4972"/>
                    <a:pt x="5356" y="4985"/>
                  </a:cubicBezTo>
                  <a:cubicBezTo>
                    <a:pt x="5410" y="4985"/>
                    <a:pt x="5465" y="4958"/>
                    <a:pt x="5506" y="4931"/>
                  </a:cubicBezTo>
                  <a:cubicBezTo>
                    <a:pt x="5574" y="4904"/>
                    <a:pt x="5601" y="4822"/>
                    <a:pt x="5560" y="4768"/>
                  </a:cubicBezTo>
                  <a:cubicBezTo>
                    <a:pt x="5533" y="4713"/>
                    <a:pt x="5492" y="4659"/>
                    <a:pt x="5438" y="4618"/>
                  </a:cubicBezTo>
                  <a:cubicBezTo>
                    <a:pt x="5356" y="4564"/>
                    <a:pt x="5261" y="4537"/>
                    <a:pt x="5179" y="4509"/>
                  </a:cubicBezTo>
                  <a:cubicBezTo>
                    <a:pt x="4350" y="4265"/>
                    <a:pt x="3575" y="3857"/>
                    <a:pt x="2923" y="3300"/>
                  </a:cubicBezTo>
                  <a:cubicBezTo>
                    <a:pt x="2488" y="2933"/>
                    <a:pt x="2135" y="2484"/>
                    <a:pt x="1904" y="1981"/>
                  </a:cubicBezTo>
                  <a:cubicBezTo>
                    <a:pt x="1890" y="1940"/>
                    <a:pt x="1849" y="1913"/>
                    <a:pt x="1808" y="1913"/>
                  </a:cubicBezTo>
                  <a:cubicBezTo>
                    <a:pt x="1673" y="1900"/>
                    <a:pt x="1564" y="1832"/>
                    <a:pt x="1469" y="1737"/>
                  </a:cubicBezTo>
                  <a:cubicBezTo>
                    <a:pt x="1374" y="1641"/>
                    <a:pt x="1292" y="1546"/>
                    <a:pt x="1224" y="1438"/>
                  </a:cubicBezTo>
                  <a:cubicBezTo>
                    <a:pt x="1102" y="1234"/>
                    <a:pt x="1007" y="1030"/>
                    <a:pt x="911" y="812"/>
                  </a:cubicBezTo>
                  <a:cubicBezTo>
                    <a:pt x="830" y="622"/>
                    <a:pt x="721" y="432"/>
                    <a:pt x="612" y="255"/>
                  </a:cubicBezTo>
                  <a:cubicBezTo>
                    <a:pt x="558" y="173"/>
                    <a:pt x="476" y="106"/>
                    <a:pt x="395" y="51"/>
                  </a:cubicBezTo>
                  <a:cubicBezTo>
                    <a:pt x="334" y="17"/>
                    <a:pt x="266" y="0"/>
                    <a:pt x="198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2"/>
            <p:cNvSpPr/>
            <p:nvPr/>
          </p:nvSpPr>
          <p:spPr>
            <a:xfrm>
              <a:off x="4250200" y="3302800"/>
              <a:ext cx="122700" cy="190700"/>
            </a:xfrm>
            <a:custGeom>
              <a:avLst/>
              <a:gdLst/>
              <a:ahLst/>
              <a:cxnLst/>
              <a:rect l="l" t="t" r="r" b="b"/>
              <a:pathLst>
                <a:path w="4908" h="7628" extrusionOk="0">
                  <a:moveTo>
                    <a:pt x="4731" y="0"/>
                  </a:moveTo>
                  <a:cubicBezTo>
                    <a:pt x="4687" y="0"/>
                    <a:pt x="4645" y="18"/>
                    <a:pt x="4609" y="54"/>
                  </a:cubicBezTo>
                  <a:cubicBezTo>
                    <a:pt x="4432" y="190"/>
                    <a:pt x="4255" y="326"/>
                    <a:pt x="4078" y="462"/>
                  </a:cubicBezTo>
                  <a:cubicBezTo>
                    <a:pt x="3045" y="1346"/>
                    <a:pt x="2162" y="2406"/>
                    <a:pt x="1469" y="3588"/>
                  </a:cubicBezTo>
                  <a:cubicBezTo>
                    <a:pt x="1346" y="3806"/>
                    <a:pt x="1224" y="4023"/>
                    <a:pt x="1115" y="4254"/>
                  </a:cubicBezTo>
                  <a:cubicBezTo>
                    <a:pt x="939" y="4594"/>
                    <a:pt x="803" y="4920"/>
                    <a:pt x="640" y="5247"/>
                  </a:cubicBezTo>
                  <a:cubicBezTo>
                    <a:pt x="463" y="5587"/>
                    <a:pt x="313" y="5940"/>
                    <a:pt x="177" y="6293"/>
                  </a:cubicBezTo>
                  <a:cubicBezTo>
                    <a:pt x="69" y="6620"/>
                    <a:pt x="1" y="6959"/>
                    <a:pt x="14" y="7313"/>
                  </a:cubicBezTo>
                  <a:cubicBezTo>
                    <a:pt x="14" y="7408"/>
                    <a:pt x="28" y="7517"/>
                    <a:pt x="42" y="7625"/>
                  </a:cubicBezTo>
                  <a:cubicBezTo>
                    <a:pt x="50" y="7627"/>
                    <a:pt x="59" y="7628"/>
                    <a:pt x="68" y="7628"/>
                  </a:cubicBezTo>
                  <a:cubicBezTo>
                    <a:pt x="127" y="7628"/>
                    <a:pt x="183" y="7591"/>
                    <a:pt x="218" y="7544"/>
                  </a:cubicBezTo>
                  <a:cubicBezTo>
                    <a:pt x="273" y="7476"/>
                    <a:pt x="313" y="7394"/>
                    <a:pt x="313" y="7313"/>
                  </a:cubicBezTo>
                  <a:cubicBezTo>
                    <a:pt x="354" y="7014"/>
                    <a:pt x="422" y="6715"/>
                    <a:pt x="531" y="6443"/>
                  </a:cubicBezTo>
                  <a:cubicBezTo>
                    <a:pt x="612" y="6198"/>
                    <a:pt x="694" y="5953"/>
                    <a:pt x="803" y="5709"/>
                  </a:cubicBezTo>
                  <a:cubicBezTo>
                    <a:pt x="1007" y="5233"/>
                    <a:pt x="1224" y="4757"/>
                    <a:pt x="1387" y="4268"/>
                  </a:cubicBezTo>
                  <a:cubicBezTo>
                    <a:pt x="1414" y="4227"/>
                    <a:pt x="1428" y="4200"/>
                    <a:pt x="1455" y="4173"/>
                  </a:cubicBezTo>
                  <a:cubicBezTo>
                    <a:pt x="1591" y="3996"/>
                    <a:pt x="1741" y="3833"/>
                    <a:pt x="1863" y="3643"/>
                  </a:cubicBezTo>
                  <a:cubicBezTo>
                    <a:pt x="2108" y="3289"/>
                    <a:pt x="2352" y="2922"/>
                    <a:pt x="2583" y="2555"/>
                  </a:cubicBezTo>
                  <a:cubicBezTo>
                    <a:pt x="2910" y="2039"/>
                    <a:pt x="3317" y="1577"/>
                    <a:pt x="3793" y="1196"/>
                  </a:cubicBezTo>
                  <a:cubicBezTo>
                    <a:pt x="4024" y="1006"/>
                    <a:pt x="4242" y="816"/>
                    <a:pt x="4473" y="612"/>
                  </a:cubicBezTo>
                  <a:cubicBezTo>
                    <a:pt x="4581" y="517"/>
                    <a:pt x="4677" y="408"/>
                    <a:pt x="4785" y="299"/>
                  </a:cubicBezTo>
                  <a:cubicBezTo>
                    <a:pt x="4812" y="245"/>
                    <a:pt x="4853" y="190"/>
                    <a:pt x="4867" y="136"/>
                  </a:cubicBezTo>
                  <a:cubicBezTo>
                    <a:pt x="4908" y="82"/>
                    <a:pt x="4867" y="14"/>
                    <a:pt x="4799" y="14"/>
                  </a:cubicBezTo>
                  <a:cubicBezTo>
                    <a:pt x="4776" y="5"/>
                    <a:pt x="4754" y="0"/>
                    <a:pt x="473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2"/>
            <p:cNvSpPr/>
            <p:nvPr/>
          </p:nvSpPr>
          <p:spPr>
            <a:xfrm>
              <a:off x="4573700" y="3406100"/>
              <a:ext cx="119650" cy="124050"/>
            </a:xfrm>
            <a:custGeom>
              <a:avLst/>
              <a:gdLst/>
              <a:ahLst/>
              <a:cxnLst/>
              <a:rect l="l" t="t" r="r" b="b"/>
              <a:pathLst>
                <a:path w="4786" h="4962" extrusionOk="0">
                  <a:moveTo>
                    <a:pt x="82" y="0"/>
                  </a:moveTo>
                  <a:cubicBezTo>
                    <a:pt x="28" y="68"/>
                    <a:pt x="1" y="150"/>
                    <a:pt x="14" y="231"/>
                  </a:cubicBezTo>
                  <a:cubicBezTo>
                    <a:pt x="41" y="367"/>
                    <a:pt x="96" y="489"/>
                    <a:pt x="164" y="598"/>
                  </a:cubicBezTo>
                  <a:cubicBezTo>
                    <a:pt x="300" y="829"/>
                    <a:pt x="463" y="1047"/>
                    <a:pt x="653" y="1251"/>
                  </a:cubicBezTo>
                  <a:cubicBezTo>
                    <a:pt x="871" y="1536"/>
                    <a:pt x="1102" y="1808"/>
                    <a:pt x="1333" y="2080"/>
                  </a:cubicBezTo>
                  <a:cubicBezTo>
                    <a:pt x="1401" y="2161"/>
                    <a:pt x="1469" y="2256"/>
                    <a:pt x="1537" y="2324"/>
                  </a:cubicBezTo>
                  <a:cubicBezTo>
                    <a:pt x="2135" y="2950"/>
                    <a:pt x="2733" y="3548"/>
                    <a:pt x="3358" y="4132"/>
                  </a:cubicBezTo>
                  <a:cubicBezTo>
                    <a:pt x="3643" y="4390"/>
                    <a:pt x="3915" y="4649"/>
                    <a:pt x="4214" y="4907"/>
                  </a:cubicBezTo>
                  <a:cubicBezTo>
                    <a:pt x="4228" y="4948"/>
                    <a:pt x="4269" y="4961"/>
                    <a:pt x="4309" y="4961"/>
                  </a:cubicBezTo>
                  <a:cubicBezTo>
                    <a:pt x="4391" y="4961"/>
                    <a:pt x="4486" y="4961"/>
                    <a:pt x="4568" y="4948"/>
                  </a:cubicBezTo>
                  <a:cubicBezTo>
                    <a:pt x="4649" y="4948"/>
                    <a:pt x="4731" y="4907"/>
                    <a:pt x="4785" y="4839"/>
                  </a:cubicBezTo>
                  <a:cubicBezTo>
                    <a:pt x="4758" y="4812"/>
                    <a:pt x="4731" y="4785"/>
                    <a:pt x="4690" y="4757"/>
                  </a:cubicBezTo>
                  <a:cubicBezTo>
                    <a:pt x="4418" y="4499"/>
                    <a:pt x="4160" y="4241"/>
                    <a:pt x="3888" y="4010"/>
                  </a:cubicBezTo>
                  <a:cubicBezTo>
                    <a:pt x="3249" y="3493"/>
                    <a:pt x="2678" y="2922"/>
                    <a:pt x="2162" y="2297"/>
                  </a:cubicBezTo>
                  <a:cubicBezTo>
                    <a:pt x="1890" y="1957"/>
                    <a:pt x="1604" y="1618"/>
                    <a:pt x="1333" y="1278"/>
                  </a:cubicBezTo>
                  <a:cubicBezTo>
                    <a:pt x="1034" y="884"/>
                    <a:pt x="694" y="517"/>
                    <a:pt x="313" y="190"/>
                  </a:cubicBezTo>
                  <a:cubicBezTo>
                    <a:pt x="245" y="122"/>
                    <a:pt x="164" y="68"/>
                    <a:pt x="8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2"/>
            <p:cNvSpPr/>
            <p:nvPr/>
          </p:nvSpPr>
          <p:spPr>
            <a:xfrm>
              <a:off x="4406175" y="3473925"/>
              <a:ext cx="50325" cy="124525"/>
            </a:xfrm>
            <a:custGeom>
              <a:avLst/>
              <a:gdLst/>
              <a:ahLst/>
              <a:cxnLst/>
              <a:rect l="l" t="t" r="r" b="b"/>
              <a:pathLst>
                <a:path w="2013" h="4981" extrusionOk="0">
                  <a:moveTo>
                    <a:pt x="389" y="0"/>
                  </a:moveTo>
                  <a:cubicBezTo>
                    <a:pt x="370" y="0"/>
                    <a:pt x="349" y="11"/>
                    <a:pt x="327" y="33"/>
                  </a:cubicBezTo>
                  <a:cubicBezTo>
                    <a:pt x="286" y="74"/>
                    <a:pt x="259" y="114"/>
                    <a:pt x="232" y="169"/>
                  </a:cubicBezTo>
                  <a:cubicBezTo>
                    <a:pt x="96" y="427"/>
                    <a:pt x="14" y="712"/>
                    <a:pt x="14" y="998"/>
                  </a:cubicBezTo>
                  <a:cubicBezTo>
                    <a:pt x="1" y="1147"/>
                    <a:pt x="28" y="1310"/>
                    <a:pt x="96" y="1446"/>
                  </a:cubicBezTo>
                  <a:cubicBezTo>
                    <a:pt x="123" y="1487"/>
                    <a:pt x="137" y="1541"/>
                    <a:pt x="150" y="1582"/>
                  </a:cubicBezTo>
                  <a:cubicBezTo>
                    <a:pt x="218" y="1976"/>
                    <a:pt x="313" y="2371"/>
                    <a:pt x="422" y="2751"/>
                  </a:cubicBezTo>
                  <a:cubicBezTo>
                    <a:pt x="667" y="3499"/>
                    <a:pt x="1020" y="4219"/>
                    <a:pt x="1482" y="4858"/>
                  </a:cubicBezTo>
                  <a:cubicBezTo>
                    <a:pt x="1509" y="4899"/>
                    <a:pt x="1550" y="4940"/>
                    <a:pt x="1577" y="4980"/>
                  </a:cubicBezTo>
                  <a:cubicBezTo>
                    <a:pt x="1700" y="4967"/>
                    <a:pt x="1808" y="4912"/>
                    <a:pt x="1890" y="4831"/>
                  </a:cubicBezTo>
                  <a:cubicBezTo>
                    <a:pt x="2012" y="4749"/>
                    <a:pt x="1999" y="4586"/>
                    <a:pt x="1876" y="4518"/>
                  </a:cubicBezTo>
                  <a:cubicBezTo>
                    <a:pt x="1849" y="4491"/>
                    <a:pt x="1836" y="4464"/>
                    <a:pt x="1822" y="4423"/>
                  </a:cubicBezTo>
                  <a:cubicBezTo>
                    <a:pt x="1795" y="4178"/>
                    <a:pt x="1768" y="3934"/>
                    <a:pt x="1713" y="3689"/>
                  </a:cubicBezTo>
                  <a:cubicBezTo>
                    <a:pt x="1605" y="3227"/>
                    <a:pt x="1496" y="2778"/>
                    <a:pt x="1387" y="2316"/>
                  </a:cubicBezTo>
                  <a:lnTo>
                    <a:pt x="1265" y="1773"/>
                  </a:lnTo>
                  <a:lnTo>
                    <a:pt x="1142" y="1773"/>
                  </a:lnTo>
                  <a:cubicBezTo>
                    <a:pt x="1135" y="1772"/>
                    <a:pt x="1127" y="1771"/>
                    <a:pt x="1119" y="1771"/>
                  </a:cubicBezTo>
                  <a:cubicBezTo>
                    <a:pt x="1010" y="1771"/>
                    <a:pt x="938" y="1861"/>
                    <a:pt x="938" y="1963"/>
                  </a:cubicBezTo>
                  <a:cubicBezTo>
                    <a:pt x="938" y="2031"/>
                    <a:pt x="952" y="2112"/>
                    <a:pt x="966" y="2180"/>
                  </a:cubicBezTo>
                  <a:cubicBezTo>
                    <a:pt x="993" y="2289"/>
                    <a:pt x="1034" y="2384"/>
                    <a:pt x="1074" y="2493"/>
                  </a:cubicBezTo>
                  <a:cubicBezTo>
                    <a:pt x="1156" y="2710"/>
                    <a:pt x="1251" y="2928"/>
                    <a:pt x="1333" y="3159"/>
                  </a:cubicBezTo>
                  <a:cubicBezTo>
                    <a:pt x="1360" y="3254"/>
                    <a:pt x="1387" y="3349"/>
                    <a:pt x="1387" y="3458"/>
                  </a:cubicBezTo>
                  <a:cubicBezTo>
                    <a:pt x="1387" y="3608"/>
                    <a:pt x="1333" y="3662"/>
                    <a:pt x="1183" y="3689"/>
                  </a:cubicBezTo>
                  <a:lnTo>
                    <a:pt x="1129" y="3689"/>
                  </a:lnTo>
                  <a:cubicBezTo>
                    <a:pt x="1034" y="3689"/>
                    <a:pt x="1034" y="3689"/>
                    <a:pt x="1006" y="3608"/>
                  </a:cubicBezTo>
                  <a:cubicBezTo>
                    <a:pt x="857" y="3227"/>
                    <a:pt x="735" y="2833"/>
                    <a:pt x="639" y="2439"/>
                  </a:cubicBezTo>
                  <a:cubicBezTo>
                    <a:pt x="517" y="1936"/>
                    <a:pt x="463" y="1419"/>
                    <a:pt x="449" y="916"/>
                  </a:cubicBezTo>
                  <a:cubicBezTo>
                    <a:pt x="449" y="699"/>
                    <a:pt x="476" y="481"/>
                    <a:pt x="476" y="277"/>
                  </a:cubicBezTo>
                  <a:cubicBezTo>
                    <a:pt x="476" y="209"/>
                    <a:pt x="476" y="141"/>
                    <a:pt x="449" y="74"/>
                  </a:cubicBezTo>
                  <a:cubicBezTo>
                    <a:pt x="441" y="25"/>
                    <a:pt x="418" y="0"/>
                    <a:pt x="3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2"/>
            <p:cNvSpPr/>
            <p:nvPr/>
          </p:nvSpPr>
          <p:spPr>
            <a:xfrm>
              <a:off x="4523400" y="3568600"/>
              <a:ext cx="101300" cy="68375"/>
            </a:xfrm>
            <a:custGeom>
              <a:avLst/>
              <a:gdLst/>
              <a:ahLst/>
              <a:cxnLst/>
              <a:rect l="l" t="t" r="r" b="b"/>
              <a:pathLst>
                <a:path w="4052" h="2735" extrusionOk="0">
                  <a:moveTo>
                    <a:pt x="395" y="1"/>
                  </a:moveTo>
                  <a:cubicBezTo>
                    <a:pt x="341" y="1"/>
                    <a:pt x="286" y="18"/>
                    <a:pt x="246" y="52"/>
                  </a:cubicBezTo>
                  <a:cubicBezTo>
                    <a:pt x="178" y="106"/>
                    <a:pt x="123" y="188"/>
                    <a:pt x="96" y="283"/>
                  </a:cubicBezTo>
                  <a:cubicBezTo>
                    <a:pt x="1" y="554"/>
                    <a:pt x="96" y="854"/>
                    <a:pt x="341" y="1017"/>
                  </a:cubicBezTo>
                  <a:cubicBezTo>
                    <a:pt x="653" y="1234"/>
                    <a:pt x="952" y="1452"/>
                    <a:pt x="1265" y="1642"/>
                  </a:cubicBezTo>
                  <a:cubicBezTo>
                    <a:pt x="1958" y="2090"/>
                    <a:pt x="2706" y="2444"/>
                    <a:pt x="3481" y="2688"/>
                  </a:cubicBezTo>
                  <a:cubicBezTo>
                    <a:pt x="3572" y="2719"/>
                    <a:pt x="3672" y="2734"/>
                    <a:pt x="3767" y="2734"/>
                  </a:cubicBezTo>
                  <a:cubicBezTo>
                    <a:pt x="3799" y="2734"/>
                    <a:pt x="3831" y="2733"/>
                    <a:pt x="3861" y="2729"/>
                  </a:cubicBezTo>
                  <a:cubicBezTo>
                    <a:pt x="3929" y="2716"/>
                    <a:pt x="3983" y="2702"/>
                    <a:pt x="4051" y="2675"/>
                  </a:cubicBezTo>
                  <a:cubicBezTo>
                    <a:pt x="3997" y="2621"/>
                    <a:pt x="3970" y="2593"/>
                    <a:pt x="3943" y="2566"/>
                  </a:cubicBezTo>
                  <a:cubicBezTo>
                    <a:pt x="3684" y="2349"/>
                    <a:pt x="3413" y="2158"/>
                    <a:pt x="3114" y="2009"/>
                  </a:cubicBezTo>
                  <a:cubicBezTo>
                    <a:pt x="2774" y="1846"/>
                    <a:pt x="2407" y="1669"/>
                    <a:pt x="2067" y="1492"/>
                  </a:cubicBezTo>
                  <a:cubicBezTo>
                    <a:pt x="1727" y="1329"/>
                    <a:pt x="1428" y="1125"/>
                    <a:pt x="1156" y="881"/>
                  </a:cubicBezTo>
                  <a:cubicBezTo>
                    <a:pt x="966" y="718"/>
                    <a:pt x="803" y="514"/>
                    <a:pt x="708" y="283"/>
                  </a:cubicBezTo>
                  <a:cubicBezTo>
                    <a:pt x="681" y="188"/>
                    <a:pt x="626" y="106"/>
                    <a:pt x="545" y="52"/>
                  </a:cubicBezTo>
                  <a:cubicBezTo>
                    <a:pt x="504" y="18"/>
                    <a:pt x="449" y="1"/>
                    <a:pt x="39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2"/>
            <p:cNvSpPr/>
            <p:nvPr/>
          </p:nvSpPr>
          <p:spPr>
            <a:xfrm>
              <a:off x="4244425" y="2961275"/>
              <a:ext cx="172650" cy="79900"/>
            </a:xfrm>
            <a:custGeom>
              <a:avLst/>
              <a:gdLst/>
              <a:ahLst/>
              <a:cxnLst/>
              <a:rect l="l" t="t" r="r" b="b"/>
              <a:pathLst>
                <a:path w="6906" h="3196" extrusionOk="0">
                  <a:moveTo>
                    <a:pt x="6152" y="0"/>
                  </a:moveTo>
                  <a:cubicBezTo>
                    <a:pt x="5781" y="0"/>
                    <a:pt x="5416" y="52"/>
                    <a:pt x="5057" y="150"/>
                  </a:cubicBezTo>
                  <a:cubicBezTo>
                    <a:pt x="4921" y="191"/>
                    <a:pt x="4772" y="218"/>
                    <a:pt x="4636" y="273"/>
                  </a:cubicBezTo>
                  <a:cubicBezTo>
                    <a:pt x="4309" y="382"/>
                    <a:pt x="3997" y="517"/>
                    <a:pt x="3698" y="667"/>
                  </a:cubicBezTo>
                  <a:cubicBezTo>
                    <a:pt x="3249" y="898"/>
                    <a:pt x="2787" y="1115"/>
                    <a:pt x="2311" y="1306"/>
                  </a:cubicBezTo>
                  <a:cubicBezTo>
                    <a:pt x="2298" y="1306"/>
                    <a:pt x="2271" y="1319"/>
                    <a:pt x="2257" y="1333"/>
                  </a:cubicBezTo>
                  <a:cubicBezTo>
                    <a:pt x="2026" y="1510"/>
                    <a:pt x="1781" y="1673"/>
                    <a:pt x="1537" y="1809"/>
                  </a:cubicBezTo>
                  <a:cubicBezTo>
                    <a:pt x="1224" y="1985"/>
                    <a:pt x="939" y="2176"/>
                    <a:pt x="653" y="2380"/>
                  </a:cubicBezTo>
                  <a:cubicBezTo>
                    <a:pt x="422" y="2556"/>
                    <a:pt x="232" y="2760"/>
                    <a:pt x="82" y="3005"/>
                  </a:cubicBezTo>
                  <a:cubicBezTo>
                    <a:pt x="55" y="3059"/>
                    <a:pt x="28" y="3127"/>
                    <a:pt x="1" y="3182"/>
                  </a:cubicBezTo>
                  <a:lnTo>
                    <a:pt x="14" y="3195"/>
                  </a:lnTo>
                  <a:cubicBezTo>
                    <a:pt x="109" y="3154"/>
                    <a:pt x="205" y="3114"/>
                    <a:pt x="300" y="3059"/>
                  </a:cubicBezTo>
                  <a:cubicBezTo>
                    <a:pt x="748" y="2801"/>
                    <a:pt x="1170" y="2529"/>
                    <a:pt x="1591" y="2216"/>
                  </a:cubicBezTo>
                  <a:cubicBezTo>
                    <a:pt x="1849" y="2026"/>
                    <a:pt x="2108" y="1863"/>
                    <a:pt x="2393" y="1714"/>
                  </a:cubicBezTo>
                  <a:cubicBezTo>
                    <a:pt x="2841" y="1469"/>
                    <a:pt x="3331" y="1279"/>
                    <a:pt x="3807" y="1075"/>
                  </a:cubicBezTo>
                  <a:lnTo>
                    <a:pt x="4146" y="939"/>
                  </a:lnTo>
                  <a:cubicBezTo>
                    <a:pt x="4962" y="653"/>
                    <a:pt x="5777" y="327"/>
                    <a:pt x="6634" y="273"/>
                  </a:cubicBezTo>
                  <a:cubicBezTo>
                    <a:pt x="6906" y="246"/>
                    <a:pt x="6865" y="69"/>
                    <a:pt x="6729" y="42"/>
                  </a:cubicBezTo>
                  <a:cubicBezTo>
                    <a:pt x="6535" y="14"/>
                    <a:pt x="6343" y="0"/>
                    <a:pt x="615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2"/>
            <p:cNvSpPr/>
            <p:nvPr/>
          </p:nvSpPr>
          <p:spPr>
            <a:xfrm>
              <a:off x="4369825" y="3020075"/>
              <a:ext cx="148525" cy="24825"/>
            </a:xfrm>
            <a:custGeom>
              <a:avLst/>
              <a:gdLst/>
              <a:ahLst/>
              <a:cxnLst/>
              <a:rect l="l" t="t" r="r" b="b"/>
              <a:pathLst>
                <a:path w="5941" h="993" extrusionOk="0">
                  <a:moveTo>
                    <a:pt x="4323" y="0"/>
                  </a:moveTo>
                  <a:cubicBezTo>
                    <a:pt x="3752" y="14"/>
                    <a:pt x="3194" y="82"/>
                    <a:pt x="2637" y="163"/>
                  </a:cubicBezTo>
                  <a:cubicBezTo>
                    <a:pt x="1944" y="286"/>
                    <a:pt x="1264" y="449"/>
                    <a:pt x="585" y="612"/>
                  </a:cubicBezTo>
                  <a:cubicBezTo>
                    <a:pt x="476" y="639"/>
                    <a:pt x="354" y="666"/>
                    <a:pt x="245" y="707"/>
                  </a:cubicBezTo>
                  <a:cubicBezTo>
                    <a:pt x="191" y="734"/>
                    <a:pt x="136" y="748"/>
                    <a:pt x="95" y="775"/>
                  </a:cubicBezTo>
                  <a:cubicBezTo>
                    <a:pt x="55" y="802"/>
                    <a:pt x="0" y="830"/>
                    <a:pt x="0" y="884"/>
                  </a:cubicBezTo>
                  <a:cubicBezTo>
                    <a:pt x="14" y="938"/>
                    <a:pt x="82" y="952"/>
                    <a:pt x="123" y="965"/>
                  </a:cubicBezTo>
                  <a:cubicBezTo>
                    <a:pt x="136" y="965"/>
                    <a:pt x="150" y="979"/>
                    <a:pt x="177" y="979"/>
                  </a:cubicBezTo>
                  <a:cubicBezTo>
                    <a:pt x="249" y="988"/>
                    <a:pt x="322" y="993"/>
                    <a:pt x="394" y="993"/>
                  </a:cubicBezTo>
                  <a:cubicBezTo>
                    <a:pt x="539" y="993"/>
                    <a:pt x="684" y="974"/>
                    <a:pt x="829" y="938"/>
                  </a:cubicBezTo>
                  <a:cubicBezTo>
                    <a:pt x="1088" y="870"/>
                    <a:pt x="1346" y="802"/>
                    <a:pt x="1604" y="748"/>
                  </a:cubicBezTo>
                  <a:cubicBezTo>
                    <a:pt x="2379" y="585"/>
                    <a:pt x="3167" y="490"/>
                    <a:pt x="3956" y="463"/>
                  </a:cubicBezTo>
                  <a:cubicBezTo>
                    <a:pt x="4418" y="449"/>
                    <a:pt x="4893" y="449"/>
                    <a:pt x="5356" y="449"/>
                  </a:cubicBezTo>
                  <a:lnTo>
                    <a:pt x="5655" y="449"/>
                  </a:lnTo>
                  <a:cubicBezTo>
                    <a:pt x="5750" y="449"/>
                    <a:pt x="5859" y="422"/>
                    <a:pt x="5940" y="367"/>
                  </a:cubicBezTo>
                  <a:cubicBezTo>
                    <a:pt x="5886" y="299"/>
                    <a:pt x="5818" y="245"/>
                    <a:pt x="5736" y="231"/>
                  </a:cubicBezTo>
                  <a:cubicBezTo>
                    <a:pt x="5274" y="82"/>
                    <a:pt x="4798" y="0"/>
                    <a:pt x="432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2"/>
            <p:cNvSpPr/>
            <p:nvPr/>
          </p:nvSpPr>
          <p:spPr>
            <a:xfrm>
              <a:off x="4433700" y="2956175"/>
              <a:ext cx="162450" cy="27925"/>
            </a:xfrm>
            <a:custGeom>
              <a:avLst/>
              <a:gdLst/>
              <a:ahLst/>
              <a:cxnLst/>
              <a:rect l="l" t="t" r="r" b="b"/>
              <a:pathLst>
                <a:path w="6498" h="1117" extrusionOk="0">
                  <a:moveTo>
                    <a:pt x="1417" y="0"/>
                  </a:moveTo>
                  <a:cubicBezTo>
                    <a:pt x="1176" y="0"/>
                    <a:pt x="935" y="14"/>
                    <a:pt x="694" y="42"/>
                  </a:cubicBezTo>
                  <a:cubicBezTo>
                    <a:pt x="490" y="69"/>
                    <a:pt x="286" y="137"/>
                    <a:pt x="96" y="246"/>
                  </a:cubicBezTo>
                  <a:cubicBezTo>
                    <a:pt x="55" y="273"/>
                    <a:pt x="28" y="300"/>
                    <a:pt x="1" y="327"/>
                  </a:cubicBezTo>
                  <a:cubicBezTo>
                    <a:pt x="46" y="372"/>
                    <a:pt x="91" y="399"/>
                    <a:pt x="143" y="399"/>
                  </a:cubicBezTo>
                  <a:cubicBezTo>
                    <a:pt x="154" y="399"/>
                    <a:pt x="166" y="398"/>
                    <a:pt x="177" y="395"/>
                  </a:cubicBezTo>
                  <a:cubicBezTo>
                    <a:pt x="295" y="395"/>
                    <a:pt x="419" y="401"/>
                    <a:pt x="541" y="401"/>
                  </a:cubicBezTo>
                  <a:cubicBezTo>
                    <a:pt x="602" y="401"/>
                    <a:pt x="662" y="400"/>
                    <a:pt x="721" y="395"/>
                  </a:cubicBezTo>
                  <a:cubicBezTo>
                    <a:pt x="993" y="382"/>
                    <a:pt x="1278" y="368"/>
                    <a:pt x="1564" y="354"/>
                  </a:cubicBezTo>
                  <a:cubicBezTo>
                    <a:pt x="1611" y="348"/>
                    <a:pt x="1659" y="344"/>
                    <a:pt x="1708" y="344"/>
                  </a:cubicBezTo>
                  <a:cubicBezTo>
                    <a:pt x="1757" y="344"/>
                    <a:pt x="1808" y="348"/>
                    <a:pt x="1863" y="354"/>
                  </a:cubicBezTo>
                  <a:cubicBezTo>
                    <a:pt x="2542" y="450"/>
                    <a:pt x="3222" y="545"/>
                    <a:pt x="3888" y="640"/>
                  </a:cubicBezTo>
                  <a:cubicBezTo>
                    <a:pt x="4568" y="735"/>
                    <a:pt x="5247" y="885"/>
                    <a:pt x="5913" y="1075"/>
                  </a:cubicBezTo>
                  <a:cubicBezTo>
                    <a:pt x="6019" y="1101"/>
                    <a:pt x="6130" y="1116"/>
                    <a:pt x="6243" y="1116"/>
                  </a:cubicBezTo>
                  <a:cubicBezTo>
                    <a:pt x="6305" y="1116"/>
                    <a:pt x="6367" y="1112"/>
                    <a:pt x="6430" y="1102"/>
                  </a:cubicBezTo>
                  <a:cubicBezTo>
                    <a:pt x="6457" y="1102"/>
                    <a:pt x="6498" y="1088"/>
                    <a:pt x="6498" y="1048"/>
                  </a:cubicBezTo>
                  <a:cubicBezTo>
                    <a:pt x="6498" y="1007"/>
                    <a:pt x="6484" y="980"/>
                    <a:pt x="6457" y="966"/>
                  </a:cubicBezTo>
                  <a:cubicBezTo>
                    <a:pt x="6389" y="912"/>
                    <a:pt x="6307" y="871"/>
                    <a:pt x="6226" y="844"/>
                  </a:cubicBezTo>
                  <a:cubicBezTo>
                    <a:pt x="5872" y="681"/>
                    <a:pt x="5505" y="558"/>
                    <a:pt x="5138" y="463"/>
                  </a:cubicBezTo>
                  <a:cubicBezTo>
                    <a:pt x="5016" y="436"/>
                    <a:pt x="4907" y="422"/>
                    <a:pt x="4799" y="409"/>
                  </a:cubicBezTo>
                  <a:cubicBezTo>
                    <a:pt x="4554" y="382"/>
                    <a:pt x="4296" y="382"/>
                    <a:pt x="4065" y="341"/>
                  </a:cubicBezTo>
                  <a:cubicBezTo>
                    <a:pt x="3535" y="273"/>
                    <a:pt x="3004" y="178"/>
                    <a:pt x="2488" y="96"/>
                  </a:cubicBezTo>
                  <a:cubicBezTo>
                    <a:pt x="2131" y="31"/>
                    <a:pt x="1774" y="0"/>
                    <a:pt x="141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2"/>
            <p:cNvSpPr/>
            <p:nvPr/>
          </p:nvSpPr>
          <p:spPr>
            <a:xfrm>
              <a:off x="4263450" y="3457050"/>
              <a:ext cx="34025" cy="131875"/>
            </a:xfrm>
            <a:custGeom>
              <a:avLst/>
              <a:gdLst/>
              <a:ahLst/>
              <a:cxnLst/>
              <a:rect l="l" t="t" r="r" b="b"/>
              <a:pathLst>
                <a:path w="1361" h="5275" extrusionOk="0">
                  <a:moveTo>
                    <a:pt x="1333" y="1"/>
                  </a:moveTo>
                  <a:cubicBezTo>
                    <a:pt x="1306" y="42"/>
                    <a:pt x="1279" y="96"/>
                    <a:pt x="1251" y="150"/>
                  </a:cubicBezTo>
                  <a:cubicBezTo>
                    <a:pt x="1129" y="382"/>
                    <a:pt x="1020" y="626"/>
                    <a:pt x="939" y="884"/>
                  </a:cubicBezTo>
                  <a:cubicBezTo>
                    <a:pt x="830" y="1197"/>
                    <a:pt x="721" y="1523"/>
                    <a:pt x="599" y="1850"/>
                  </a:cubicBezTo>
                  <a:cubicBezTo>
                    <a:pt x="504" y="2135"/>
                    <a:pt x="354" y="2407"/>
                    <a:pt x="178" y="2651"/>
                  </a:cubicBezTo>
                  <a:cubicBezTo>
                    <a:pt x="69" y="2787"/>
                    <a:pt x="14" y="2937"/>
                    <a:pt x="1" y="3100"/>
                  </a:cubicBezTo>
                  <a:cubicBezTo>
                    <a:pt x="1" y="3154"/>
                    <a:pt x="1" y="3209"/>
                    <a:pt x="1" y="3250"/>
                  </a:cubicBezTo>
                  <a:cubicBezTo>
                    <a:pt x="1" y="3290"/>
                    <a:pt x="14" y="3345"/>
                    <a:pt x="28" y="3385"/>
                  </a:cubicBezTo>
                  <a:cubicBezTo>
                    <a:pt x="36" y="3418"/>
                    <a:pt x="54" y="3436"/>
                    <a:pt x="77" y="3436"/>
                  </a:cubicBezTo>
                  <a:cubicBezTo>
                    <a:pt x="91" y="3436"/>
                    <a:pt x="107" y="3429"/>
                    <a:pt x="123" y="3413"/>
                  </a:cubicBezTo>
                  <a:cubicBezTo>
                    <a:pt x="164" y="3372"/>
                    <a:pt x="191" y="3331"/>
                    <a:pt x="232" y="3290"/>
                  </a:cubicBezTo>
                  <a:cubicBezTo>
                    <a:pt x="368" y="3073"/>
                    <a:pt x="449" y="2828"/>
                    <a:pt x="504" y="2570"/>
                  </a:cubicBezTo>
                  <a:cubicBezTo>
                    <a:pt x="504" y="2543"/>
                    <a:pt x="517" y="2516"/>
                    <a:pt x="517" y="2475"/>
                  </a:cubicBezTo>
                  <a:cubicBezTo>
                    <a:pt x="613" y="2502"/>
                    <a:pt x="680" y="2570"/>
                    <a:pt x="694" y="2665"/>
                  </a:cubicBezTo>
                  <a:cubicBezTo>
                    <a:pt x="735" y="2828"/>
                    <a:pt x="735" y="2991"/>
                    <a:pt x="694" y="3154"/>
                  </a:cubicBezTo>
                  <a:cubicBezTo>
                    <a:pt x="640" y="3467"/>
                    <a:pt x="572" y="3780"/>
                    <a:pt x="517" y="4079"/>
                  </a:cubicBezTo>
                  <a:cubicBezTo>
                    <a:pt x="449" y="4337"/>
                    <a:pt x="436" y="4609"/>
                    <a:pt x="449" y="4867"/>
                  </a:cubicBezTo>
                  <a:cubicBezTo>
                    <a:pt x="449" y="5016"/>
                    <a:pt x="490" y="5152"/>
                    <a:pt x="558" y="5275"/>
                  </a:cubicBezTo>
                  <a:cubicBezTo>
                    <a:pt x="667" y="5193"/>
                    <a:pt x="735" y="5084"/>
                    <a:pt x="762" y="4962"/>
                  </a:cubicBezTo>
                  <a:cubicBezTo>
                    <a:pt x="816" y="4799"/>
                    <a:pt x="844" y="4636"/>
                    <a:pt x="871" y="4459"/>
                  </a:cubicBezTo>
                  <a:cubicBezTo>
                    <a:pt x="898" y="4106"/>
                    <a:pt x="912" y="3739"/>
                    <a:pt x="952" y="3385"/>
                  </a:cubicBezTo>
                  <a:cubicBezTo>
                    <a:pt x="1047" y="2529"/>
                    <a:pt x="1156" y="1686"/>
                    <a:pt x="1251" y="844"/>
                  </a:cubicBezTo>
                  <a:cubicBezTo>
                    <a:pt x="1292" y="558"/>
                    <a:pt x="1319" y="286"/>
                    <a:pt x="136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2"/>
            <p:cNvSpPr/>
            <p:nvPr/>
          </p:nvSpPr>
          <p:spPr>
            <a:xfrm>
              <a:off x="4452400" y="3602225"/>
              <a:ext cx="85300" cy="82000"/>
            </a:xfrm>
            <a:custGeom>
              <a:avLst/>
              <a:gdLst/>
              <a:ahLst/>
              <a:cxnLst/>
              <a:rect l="l" t="t" r="r" b="b"/>
              <a:pathLst>
                <a:path w="3412" h="3280" extrusionOk="0">
                  <a:moveTo>
                    <a:pt x="251" y="1"/>
                  </a:moveTo>
                  <a:cubicBezTo>
                    <a:pt x="185" y="1"/>
                    <a:pt x="124" y="41"/>
                    <a:pt x="95" y="107"/>
                  </a:cubicBezTo>
                  <a:cubicBezTo>
                    <a:pt x="55" y="161"/>
                    <a:pt x="41" y="229"/>
                    <a:pt x="14" y="297"/>
                  </a:cubicBezTo>
                  <a:cubicBezTo>
                    <a:pt x="0" y="338"/>
                    <a:pt x="14" y="378"/>
                    <a:pt x="41" y="419"/>
                  </a:cubicBezTo>
                  <a:cubicBezTo>
                    <a:pt x="218" y="650"/>
                    <a:pt x="381" y="881"/>
                    <a:pt x="530" y="1112"/>
                  </a:cubicBezTo>
                  <a:cubicBezTo>
                    <a:pt x="789" y="1493"/>
                    <a:pt x="1047" y="1846"/>
                    <a:pt x="1332" y="2200"/>
                  </a:cubicBezTo>
                  <a:cubicBezTo>
                    <a:pt x="1726" y="2676"/>
                    <a:pt x="2256" y="3042"/>
                    <a:pt x="2841" y="3246"/>
                  </a:cubicBezTo>
                  <a:cubicBezTo>
                    <a:pt x="2920" y="3269"/>
                    <a:pt x="3000" y="3280"/>
                    <a:pt x="3079" y="3280"/>
                  </a:cubicBezTo>
                  <a:cubicBezTo>
                    <a:pt x="3190" y="3280"/>
                    <a:pt x="3301" y="3259"/>
                    <a:pt x="3412" y="3219"/>
                  </a:cubicBezTo>
                  <a:lnTo>
                    <a:pt x="3412" y="3192"/>
                  </a:lnTo>
                  <a:cubicBezTo>
                    <a:pt x="3371" y="3178"/>
                    <a:pt x="3330" y="3151"/>
                    <a:pt x="3289" y="3124"/>
                  </a:cubicBezTo>
                  <a:cubicBezTo>
                    <a:pt x="3140" y="3056"/>
                    <a:pt x="2977" y="2988"/>
                    <a:pt x="2827" y="2920"/>
                  </a:cubicBezTo>
                  <a:cubicBezTo>
                    <a:pt x="2623" y="2811"/>
                    <a:pt x="2420" y="2703"/>
                    <a:pt x="2229" y="2580"/>
                  </a:cubicBezTo>
                  <a:cubicBezTo>
                    <a:pt x="2012" y="2458"/>
                    <a:pt x="1849" y="2268"/>
                    <a:pt x="1754" y="2037"/>
                  </a:cubicBezTo>
                  <a:cubicBezTo>
                    <a:pt x="1713" y="1942"/>
                    <a:pt x="1658" y="1860"/>
                    <a:pt x="1618" y="1765"/>
                  </a:cubicBezTo>
                  <a:cubicBezTo>
                    <a:pt x="1387" y="1330"/>
                    <a:pt x="1128" y="909"/>
                    <a:pt x="843" y="501"/>
                  </a:cubicBezTo>
                  <a:cubicBezTo>
                    <a:pt x="748" y="378"/>
                    <a:pt x="639" y="270"/>
                    <a:pt x="544" y="161"/>
                  </a:cubicBezTo>
                  <a:cubicBezTo>
                    <a:pt x="476" y="107"/>
                    <a:pt x="408" y="66"/>
                    <a:pt x="340" y="25"/>
                  </a:cubicBezTo>
                  <a:cubicBezTo>
                    <a:pt x="311" y="8"/>
                    <a:pt x="281" y="1"/>
                    <a:pt x="251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2"/>
            <p:cNvSpPr/>
            <p:nvPr/>
          </p:nvSpPr>
          <p:spPr>
            <a:xfrm>
              <a:off x="4612775" y="3224200"/>
              <a:ext cx="109100" cy="64350"/>
            </a:xfrm>
            <a:custGeom>
              <a:avLst/>
              <a:gdLst/>
              <a:ahLst/>
              <a:cxnLst/>
              <a:rect l="l" t="t" r="r" b="b"/>
              <a:pathLst>
                <a:path w="4364" h="2574" extrusionOk="0">
                  <a:moveTo>
                    <a:pt x="313" y="1"/>
                  </a:moveTo>
                  <a:cubicBezTo>
                    <a:pt x="208" y="1"/>
                    <a:pt x="103" y="11"/>
                    <a:pt x="1" y="31"/>
                  </a:cubicBezTo>
                  <a:lnTo>
                    <a:pt x="1" y="59"/>
                  </a:lnTo>
                  <a:lnTo>
                    <a:pt x="82" y="127"/>
                  </a:lnTo>
                  <a:cubicBezTo>
                    <a:pt x="517" y="439"/>
                    <a:pt x="966" y="738"/>
                    <a:pt x="1414" y="1010"/>
                  </a:cubicBezTo>
                  <a:cubicBezTo>
                    <a:pt x="2216" y="1472"/>
                    <a:pt x="3018" y="1948"/>
                    <a:pt x="3834" y="2410"/>
                  </a:cubicBezTo>
                  <a:cubicBezTo>
                    <a:pt x="3942" y="2464"/>
                    <a:pt x="4065" y="2519"/>
                    <a:pt x="4187" y="2560"/>
                  </a:cubicBezTo>
                  <a:cubicBezTo>
                    <a:pt x="4214" y="2573"/>
                    <a:pt x="4241" y="2573"/>
                    <a:pt x="4282" y="2573"/>
                  </a:cubicBezTo>
                  <a:cubicBezTo>
                    <a:pt x="4350" y="2573"/>
                    <a:pt x="4364" y="2532"/>
                    <a:pt x="4337" y="2478"/>
                  </a:cubicBezTo>
                  <a:cubicBezTo>
                    <a:pt x="4296" y="2424"/>
                    <a:pt x="4255" y="2369"/>
                    <a:pt x="4214" y="2329"/>
                  </a:cubicBezTo>
                  <a:cubicBezTo>
                    <a:pt x="3983" y="2097"/>
                    <a:pt x="3739" y="1907"/>
                    <a:pt x="3467" y="1758"/>
                  </a:cubicBezTo>
                  <a:cubicBezTo>
                    <a:pt x="3399" y="1731"/>
                    <a:pt x="3344" y="1703"/>
                    <a:pt x="3290" y="1676"/>
                  </a:cubicBezTo>
                  <a:cubicBezTo>
                    <a:pt x="3222" y="1649"/>
                    <a:pt x="3154" y="1622"/>
                    <a:pt x="3100" y="1595"/>
                  </a:cubicBezTo>
                  <a:cubicBezTo>
                    <a:pt x="2801" y="1404"/>
                    <a:pt x="2529" y="1200"/>
                    <a:pt x="2257" y="983"/>
                  </a:cubicBezTo>
                  <a:cubicBezTo>
                    <a:pt x="1985" y="752"/>
                    <a:pt x="1686" y="534"/>
                    <a:pt x="1387" y="344"/>
                  </a:cubicBezTo>
                  <a:cubicBezTo>
                    <a:pt x="1156" y="195"/>
                    <a:pt x="898" y="86"/>
                    <a:pt x="626" y="31"/>
                  </a:cubicBezTo>
                  <a:cubicBezTo>
                    <a:pt x="524" y="11"/>
                    <a:pt x="419" y="1"/>
                    <a:pt x="313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2"/>
            <p:cNvSpPr/>
            <p:nvPr/>
          </p:nvSpPr>
          <p:spPr>
            <a:xfrm>
              <a:off x="4253600" y="3384675"/>
              <a:ext cx="64925" cy="131875"/>
            </a:xfrm>
            <a:custGeom>
              <a:avLst/>
              <a:gdLst/>
              <a:ahLst/>
              <a:cxnLst/>
              <a:rect l="l" t="t" r="r" b="b"/>
              <a:pathLst>
                <a:path w="2597" h="5275" extrusionOk="0">
                  <a:moveTo>
                    <a:pt x="2542" y="1"/>
                  </a:moveTo>
                  <a:lnTo>
                    <a:pt x="2447" y="82"/>
                  </a:lnTo>
                  <a:cubicBezTo>
                    <a:pt x="2040" y="504"/>
                    <a:pt x="1713" y="993"/>
                    <a:pt x="1469" y="1523"/>
                  </a:cubicBezTo>
                  <a:cubicBezTo>
                    <a:pt x="1251" y="1999"/>
                    <a:pt x="1061" y="2488"/>
                    <a:pt x="898" y="2991"/>
                  </a:cubicBezTo>
                  <a:cubicBezTo>
                    <a:pt x="721" y="3508"/>
                    <a:pt x="544" y="4011"/>
                    <a:pt x="341" y="4527"/>
                  </a:cubicBezTo>
                  <a:cubicBezTo>
                    <a:pt x="245" y="4772"/>
                    <a:pt x="123" y="5016"/>
                    <a:pt x="1" y="5275"/>
                  </a:cubicBezTo>
                  <a:cubicBezTo>
                    <a:pt x="41" y="5261"/>
                    <a:pt x="82" y="5247"/>
                    <a:pt x="109" y="5234"/>
                  </a:cubicBezTo>
                  <a:cubicBezTo>
                    <a:pt x="368" y="5098"/>
                    <a:pt x="572" y="4894"/>
                    <a:pt x="707" y="4636"/>
                  </a:cubicBezTo>
                  <a:cubicBezTo>
                    <a:pt x="789" y="4445"/>
                    <a:pt x="871" y="4255"/>
                    <a:pt x="911" y="4065"/>
                  </a:cubicBezTo>
                  <a:cubicBezTo>
                    <a:pt x="1007" y="3684"/>
                    <a:pt x="1102" y="3304"/>
                    <a:pt x="1197" y="2937"/>
                  </a:cubicBezTo>
                  <a:lnTo>
                    <a:pt x="1197" y="2882"/>
                  </a:lnTo>
                  <a:cubicBezTo>
                    <a:pt x="1238" y="2746"/>
                    <a:pt x="1251" y="2611"/>
                    <a:pt x="1306" y="2488"/>
                  </a:cubicBezTo>
                  <a:cubicBezTo>
                    <a:pt x="1401" y="2230"/>
                    <a:pt x="1523" y="1999"/>
                    <a:pt x="1686" y="1768"/>
                  </a:cubicBezTo>
                  <a:cubicBezTo>
                    <a:pt x="1863" y="1496"/>
                    <a:pt x="2053" y="1224"/>
                    <a:pt x="2243" y="939"/>
                  </a:cubicBezTo>
                  <a:cubicBezTo>
                    <a:pt x="2339" y="803"/>
                    <a:pt x="2420" y="640"/>
                    <a:pt x="2502" y="490"/>
                  </a:cubicBezTo>
                  <a:cubicBezTo>
                    <a:pt x="2542" y="409"/>
                    <a:pt x="2570" y="313"/>
                    <a:pt x="2583" y="218"/>
                  </a:cubicBezTo>
                  <a:cubicBezTo>
                    <a:pt x="2597" y="150"/>
                    <a:pt x="2583" y="69"/>
                    <a:pt x="254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2"/>
            <p:cNvSpPr/>
            <p:nvPr/>
          </p:nvSpPr>
          <p:spPr>
            <a:xfrm>
              <a:off x="4423500" y="3593625"/>
              <a:ext cx="58475" cy="89100"/>
            </a:xfrm>
            <a:custGeom>
              <a:avLst/>
              <a:gdLst/>
              <a:ahLst/>
              <a:cxnLst/>
              <a:rect l="l" t="t" r="r" b="b"/>
              <a:pathLst>
                <a:path w="2339" h="3564" extrusionOk="0">
                  <a:moveTo>
                    <a:pt x="116" y="0"/>
                  </a:moveTo>
                  <a:cubicBezTo>
                    <a:pt x="51" y="0"/>
                    <a:pt x="11" y="43"/>
                    <a:pt x="1" y="124"/>
                  </a:cubicBezTo>
                  <a:cubicBezTo>
                    <a:pt x="1" y="152"/>
                    <a:pt x="1" y="192"/>
                    <a:pt x="1" y="233"/>
                  </a:cubicBezTo>
                  <a:cubicBezTo>
                    <a:pt x="28" y="396"/>
                    <a:pt x="69" y="559"/>
                    <a:pt x="150" y="695"/>
                  </a:cubicBezTo>
                  <a:cubicBezTo>
                    <a:pt x="463" y="1225"/>
                    <a:pt x="748" y="1769"/>
                    <a:pt x="1102" y="2286"/>
                  </a:cubicBezTo>
                  <a:cubicBezTo>
                    <a:pt x="1374" y="2720"/>
                    <a:pt x="1727" y="3101"/>
                    <a:pt x="2121" y="3441"/>
                  </a:cubicBezTo>
                  <a:cubicBezTo>
                    <a:pt x="2176" y="3482"/>
                    <a:pt x="2244" y="3522"/>
                    <a:pt x="2312" y="3563"/>
                  </a:cubicBezTo>
                  <a:cubicBezTo>
                    <a:pt x="2325" y="3536"/>
                    <a:pt x="2339" y="3536"/>
                    <a:pt x="2339" y="3536"/>
                  </a:cubicBezTo>
                  <a:cubicBezTo>
                    <a:pt x="2339" y="3522"/>
                    <a:pt x="2339" y="3509"/>
                    <a:pt x="2339" y="3495"/>
                  </a:cubicBezTo>
                  <a:cubicBezTo>
                    <a:pt x="2325" y="3291"/>
                    <a:pt x="2271" y="3087"/>
                    <a:pt x="2162" y="2924"/>
                  </a:cubicBezTo>
                  <a:cubicBezTo>
                    <a:pt x="2053" y="2707"/>
                    <a:pt x="1917" y="2517"/>
                    <a:pt x="1754" y="2340"/>
                  </a:cubicBezTo>
                  <a:cubicBezTo>
                    <a:pt x="1537" y="2082"/>
                    <a:pt x="1319" y="1837"/>
                    <a:pt x="1102" y="1565"/>
                  </a:cubicBezTo>
                  <a:cubicBezTo>
                    <a:pt x="952" y="1388"/>
                    <a:pt x="830" y="1198"/>
                    <a:pt x="735" y="994"/>
                  </a:cubicBezTo>
                  <a:cubicBezTo>
                    <a:pt x="694" y="913"/>
                    <a:pt x="667" y="818"/>
                    <a:pt x="653" y="736"/>
                  </a:cubicBezTo>
                  <a:cubicBezTo>
                    <a:pt x="640" y="464"/>
                    <a:pt x="504" y="220"/>
                    <a:pt x="286" y="70"/>
                  </a:cubicBezTo>
                  <a:cubicBezTo>
                    <a:pt x="259" y="43"/>
                    <a:pt x="218" y="29"/>
                    <a:pt x="191" y="16"/>
                  </a:cubicBezTo>
                  <a:cubicBezTo>
                    <a:pt x="163" y="5"/>
                    <a:pt x="138" y="0"/>
                    <a:pt x="1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2"/>
            <p:cNvSpPr/>
            <p:nvPr/>
          </p:nvSpPr>
          <p:spPr>
            <a:xfrm>
              <a:off x="4654925" y="3305500"/>
              <a:ext cx="66950" cy="55950"/>
            </a:xfrm>
            <a:custGeom>
              <a:avLst/>
              <a:gdLst/>
              <a:ahLst/>
              <a:cxnLst/>
              <a:rect l="l" t="t" r="r" b="b"/>
              <a:pathLst>
                <a:path w="2678" h="2238" extrusionOk="0">
                  <a:moveTo>
                    <a:pt x="0" y="1"/>
                  </a:moveTo>
                  <a:cubicBezTo>
                    <a:pt x="27" y="28"/>
                    <a:pt x="55" y="55"/>
                    <a:pt x="82" y="96"/>
                  </a:cubicBezTo>
                  <a:cubicBezTo>
                    <a:pt x="150" y="178"/>
                    <a:pt x="231" y="273"/>
                    <a:pt x="326" y="354"/>
                  </a:cubicBezTo>
                  <a:cubicBezTo>
                    <a:pt x="653" y="640"/>
                    <a:pt x="979" y="912"/>
                    <a:pt x="1305" y="1197"/>
                  </a:cubicBezTo>
                  <a:cubicBezTo>
                    <a:pt x="1604" y="1442"/>
                    <a:pt x="1876" y="1713"/>
                    <a:pt x="2134" y="2012"/>
                  </a:cubicBezTo>
                  <a:cubicBezTo>
                    <a:pt x="2189" y="2080"/>
                    <a:pt x="2256" y="2135"/>
                    <a:pt x="2338" y="2162"/>
                  </a:cubicBezTo>
                  <a:cubicBezTo>
                    <a:pt x="2392" y="2176"/>
                    <a:pt x="2447" y="2203"/>
                    <a:pt x="2515" y="2216"/>
                  </a:cubicBezTo>
                  <a:cubicBezTo>
                    <a:pt x="2539" y="2225"/>
                    <a:pt x="2569" y="2238"/>
                    <a:pt x="2595" y="2238"/>
                  </a:cubicBezTo>
                  <a:cubicBezTo>
                    <a:pt x="2612" y="2238"/>
                    <a:pt x="2626" y="2232"/>
                    <a:pt x="2637" y="2216"/>
                  </a:cubicBezTo>
                  <a:cubicBezTo>
                    <a:pt x="2678" y="2189"/>
                    <a:pt x="2637" y="2135"/>
                    <a:pt x="2610" y="2080"/>
                  </a:cubicBezTo>
                  <a:cubicBezTo>
                    <a:pt x="2610" y="2067"/>
                    <a:pt x="2596" y="2053"/>
                    <a:pt x="2583" y="2026"/>
                  </a:cubicBezTo>
                  <a:cubicBezTo>
                    <a:pt x="2433" y="1822"/>
                    <a:pt x="2243" y="1645"/>
                    <a:pt x="2039" y="1510"/>
                  </a:cubicBezTo>
                  <a:cubicBezTo>
                    <a:pt x="1957" y="1455"/>
                    <a:pt x="1889" y="1401"/>
                    <a:pt x="1822" y="1333"/>
                  </a:cubicBezTo>
                  <a:cubicBezTo>
                    <a:pt x="1794" y="1319"/>
                    <a:pt x="1767" y="1292"/>
                    <a:pt x="1754" y="1265"/>
                  </a:cubicBezTo>
                  <a:cubicBezTo>
                    <a:pt x="1713" y="1197"/>
                    <a:pt x="1726" y="1156"/>
                    <a:pt x="1794" y="1143"/>
                  </a:cubicBezTo>
                  <a:cubicBezTo>
                    <a:pt x="1849" y="1129"/>
                    <a:pt x="1903" y="1115"/>
                    <a:pt x="1957" y="1115"/>
                  </a:cubicBezTo>
                  <a:cubicBezTo>
                    <a:pt x="2175" y="1129"/>
                    <a:pt x="2379" y="1170"/>
                    <a:pt x="2583" y="1251"/>
                  </a:cubicBezTo>
                  <a:cubicBezTo>
                    <a:pt x="2610" y="1251"/>
                    <a:pt x="2623" y="1265"/>
                    <a:pt x="2651" y="1279"/>
                  </a:cubicBezTo>
                  <a:cubicBezTo>
                    <a:pt x="2651" y="1251"/>
                    <a:pt x="2637" y="1238"/>
                    <a:pt x="2623" y="1238"/>
                  </a:cubicBezTo>
                  <a:cubicBezTo>
                    <a:pt x="2107" y="830"/>
                    <a:pt x="1550" y="504"/>
                    <a:pt x="952" y="245"/>
                  </a:cubicBezTo>
                  <a:cubicBezTo>
                    <a:pt x="693" y="137"/>
                    <a:pt x="435" y="55"/>
                    <a:pt x="150" y="14"/>
                  </a:cubicBezTo>
                  <a:cubicBezTo>
                    <a:pt x="109" y="14"/>
                    <a:pt x="68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2"/>
            <p:cNvSpPr/>
            <p:nvPr/>
          </p:nvSpPr>
          <p:spPr>
            <a:xfrm>
              <a:off x="4487400" y="3557650"/>
              <a:ext cx="48275" cy="63750"/>
            </a:xfrm>
            <a:custGeom>
              <a:avLst/>
              <a:gdLst/>
              <a:ahLst/>
              <a:cxnLst/>
              <a:rect l="l" t="t" r="r" b="b"/>
              <a:pathLst>
                <a:path w="1931" h="2550" extrusionOk="0">
                  <a:moveTo>
                    <a:pt x="177" y="0"/>
                  </a:moveTo>
                  <a:cubicBezTo>
                    <a:pt x="68" y="123"/>
                    <a:pt x="0" y="272"/>
                    <a:pt x="0" y="435"/>
                  </a:cubicBezTo>
                  <a:cubicBezTo>
                    <a:pt x="0" y="626"/>
                    <a:pt x="41" y="802"/>
                    <a:pt x="109" y="979"/>
                  </a:cubicBezTo>
                  <a:cubicBezTo>
                    <a:pt x="258" y="1319"/>
                    <a:pt x="476" y="1631"/>
                    <a:pt x="748" y="1890"/>
                  </a:cubicBezTo>
                  <a:cubicBezTo>
                    <a:pt x="1006" y="2161"/>
                    <a:pt x="1319" y="2365"/>
                    <a:pt x="1672" y="2488"/>
                  </a:cubicBezTo>
                  <a:cubicBezTo>
                    <a:pt x="1699" y="2501"/>
                    <a:pt x="1713" y="2515"/>
                    <a:pt x="1726" y="2515"/>
                  </a:cubicBezTo>
                  <a:cubicBezTo>
                    <a:pt x="1756" y="2539"/>
                    <a:pt x="1778" y="2549"/>
                    <a:pt x="1796" y="2549"/>
                  </a:cubicBezTo>
                  <a:cubicBezTo>
                    <a:pt x="1818" y="2549"/>
                    <a:pt x="1833" y="2532"/>
                    <a:pt x="1849" y="2501"/>
                  </a:cubicBezTo>
                  <a:cubicBezTo>
                    <a:pt x="1903" y="2406"/>
                    <a:pt x="1930" y="2297"/>
                    <a:pt x="1930" y="2189"/>
                  </a:cubicBezTo>
                  <a:cubicBezTo>
                    <a:pt x="1930" y="2175"/>
                    <a:pt x="1917" y="2175"/>
                    <a:pt x="1917" y="2175"/>
                  </a:cubicBezTo>
                  <a:cubicBezTo>
                    <a:pt x="1536" y="2039"/>
                    <a:pt x="1223" y="1767"/>
                    <a:pt x="1047" y="1427"/>
                  </a:cubicBezTo>
                  <a:cubicBezTo>
                    <a:pt x="924" y="1210"/>
                    <a:pt x="816" y="1006"/>
                    <a:pt x="707" y="789"/>
                  </a:cubicBezTo>
                  <a:cubicBezTo>
                    <a:pt x="598" y="558"/>
                    <a:pt x="462" y="354"/>
                    <a:pt x="313" y="150"/>
                  </a:cubicBezTo>
                  <a:cubicBezTo>
                    <a:pt x="258" y="95"/>
                    <a:pt x="218" y="55"/>
                    <a:pt x="17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2"/>
            <p:cNvSpPr/>
            <p:nvPr/>
          </p:nvSpPr>
          <p:spPr>
            <a:xfrm>
              <a:off x="4219975" y="3288525"/>
              <a:ext cx="59475" cy="67975"/>
            </a:xfrm>
            <a:custGeom>
              <a:avLst/>
              <a:gdLst/>
              <a:ahLst/>
              <a:cxnLst/>
              <a:rect l="l" t="t" r="r" b="b"/>
              <a:pathLst>
                <a:path w="2379" h="2719" extrusionOk="0">
                  <a:moveTo>
                    <a:pt x="2216" y="0"/>
                  </a:moveTo>
                  <a:cubicBezTo>
                    <a:pt x="2148" y="0"/>
                    <a:pt x="2080" y="0"/>
                    <a:pt x="2012" y="27"/>
                  </a:cubicBezTo>
                  <a:cubicBezTo>
                    <a:pt x="1794" y="95"/>
                    <a:pt x="1604" y="258"/>
                    <a:pt x="1482" y="462"/>
                  </a:cubicBezTo>
                  <a:cubicBezTo>
                    <a:pt x="1468" y="476"/>
                    <a:pt x="1468" y="503"/>
                    <a:pt x="1454" y="530"/>
                  </a:cubicBezTo>
                  <a:cubicBezTo>
                    <a:pt x="1427" y="666"/>
                    <a:pt x="1359" y="802"/>
                    <a:pt x="1278" y="911"/>
                  </a:cubicBezTo>
                  <a:cubicBezTo>
                    <a:pt x="1155" y="1047"/>
                    <a:pt x="1033" y="1183"/>
                    <a:pt x="911" y="1305"/>
                  </a:cubicBezTo>
                  <a:cubicBezTo>
                    <a:pt x="720" y="1495"/>
                    <a:pt x="530" y="1686"/>
                    <a:pt x="340" y="1876"/>
                  </a:cubicBezTo>
                  <a:cubicBezTo>
                    <a:pt x="245" y="1985"/>
                    <a:pt x="163" y="2093"/>
                    <a:pt x="109" y="2216"/>
                  </a:cubicBezTo>
                  <a:cubicBezTo>
                    <a:pt x="0" y="2406"/>
                    <a:pt x="95" y="2651"/>
                    <a:pt x="299" y="2719"/>
                  </a:cubicBezTo>
                  <a:cubicBezTo>
                    <a:pt x="340" y="2678"/>
                    <a:pt x="381" y="2637"/>
                    <a:pt x="421" y="2596"/>
                  </a:cubicBezTo>
                  <a:cubicBezTo>
                    <a:pt x="517" y="2460"/>
                    <a:pt x="625" y="2324"/>
                    <a:pt x="720" y="2189"/>
                  </a:cubicBezTo>
                  <a:cubicBezTo>
                    <a:pt x="911" y="1917"/>
                    <a:pt x="1101" y="1631"/>
                    <a:pt x="1305" y="1346"/>
                  </a:cubicBezTo>
                  <a:cubicBezTo>
                    <a:pt x="1482" y="1101"/>
                    <a:pt x="1686" y="884"/>
                    <a:pt x="1930" y="707"/>
                  </a:cubicBezTo>
                  <a:cubicBezTo>
                    <a:pt x="2066" y="612"/>
                    <a:pt x="2188" y="476"/>
                    <a:pt x="2270" y="340"/>
                  </a:cubicBezTo>
                  <a:cubicBezTo>
                    <a:pt x="2297" y="299"/>
                    <a:pt x="2324" y="245"/>
                    <a:pt x="2338" y="191"/>
                  </a:cubicBezTo>
                  <a:cubicBezTo>
                    <a:pt x="2379" y="95"/>
                    <a:pt x="2311" y="0"/>
                    <a:pt x="221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2"/>
            <p:cNvSpPr/>
            <p:nvPr/>
          </p:nvSpPr>
          <p:spPr>
            <a:xfrm>
              <a:off x="4354200" y="3568375"/>
              <a:ext cx="34325" cy="90550"/>
            </a:xfrm>
            <a:custGeom>
              <a:avLst/>
              <a:gdLst/>
              <a:ahLst/>
              <a:cxnLst/>
              <a:rect l="l" t="t" r="r" b="b"/>
              <a:pathLst>
                <a:path w="1373" h="3622" extrusionOk="0">
                  <a:moveTo>
                    <a:pt x="91" y="0"/>
                  </a:moveTo>
                  <a:cubicBezTo>
                    <a:pt x="59" y="0"/>
                    <a:pt x="27" y="11"/>
                    <a:pt x="0" y="33"/>
                  </a:cubicBezTo>
                  <a:cubicBezTo>
                    <a:pt x="0" y="47"/>
                    <a:pt x="0" y="74"/>
                    <a:pt x="0" y="88"/>
                  </a:cubicBezTo>
                  <a:cubicBezTo>
                    <a:pt x="82" y="468"/>
                    <a:pt x="177" y="863"/>
                    <a:pt x="231" y="1257"/>
                  </a:cubicBezTo>
                  <a:cubicBezTo>
                    <a:pt x="299" y="1705"/>
                    <a:pt x="394" y="2140"/>
                    <a:pt x="517" y="2575"/>
                  </a:cubicBezTo>
                  <a:cubicBezTo>
                    <a:pt x="612" y="2888"/>
                    <a:pt x="734" y="3200"/>
                    <a:pt x="911" y="3486"/>
                  </a:cubicBezTo>
                  <a:cubicBezTo>
                    <a:pt x="924" y="3499"/>
                    <a:pt x="938" y="3540"/>
                    <a:pt x="965" y="3540"/>
                  </a:cubicBezTo>
                  <a:cubicBezTo>
                    <a:pt x="1060" y="3595"/>
                    <a:pt x="1155" y="3622"/>
                    <a:pt x="1278" y="3622"/>
                  </a:cubicBezTo>
                  <a:cubicBezTo>
                    <a:pt x="1332" y="3622"/>
                    <a:pt x="1373" y="3567"/>
                    <a:pt x="1373" y="3513"/>
                  </a:cubicBezTo>
                  <a:cubicBezTo>
                    <a:pt x="1373" y="3459"/>
                    <a:pt x="1373" y="3418"/>
                    <a:pt x="1359" y="3363"/>
                  </a:cubicBezTo>
                  <a:cubicBezTo>
                    <a:pt x="1318" y="3255"/>
                    <a:pt x="1278" y="3146"/>
                    <a:pt x="1237" y="3037"/>
                  </a:cubicBezTo>
                  <a:cubicBezTo>
                    <a:pt x="1128" y="2820"/>
                    <a:pt x="1019" y="2602"/>
                    <a:pt x="924" y="2371"/>
                  </a:cubicBezTo>
                  <a:cubicBezTo>
                    <a:pt x="843" y="2195"/>
                    <a:pt x="788" y="2004"/>
                    <a:pt x="693" y="1841"/>
                  </a:cubicBezTo>
                  <a:cubicBezTo>
                    <a:pt x="598" y="1596"/>
                    <a:pt x="530" y="1352"/>
                    <a:pt x="489" y="1094"/>
                  </a:cubicBezTo>
                  <a:cubicBezTo>
                    <a:pt x="449" y="863"/>
                    <a:pt x="408" y="631"/>
                    <a:pt x="353" y="414"/>
                  </a:cubicBezTo>
                  <a:cubicBezTo>
                    <a:pt x="326" y="305"/>
                    <a:pt x="285" y="210"/>
                    <a:pt x="245" y="115"/>
                  </a:cubicBezTo>
                  <a:cubicBezTo>
                    <a:pt x="217" y="42"/>
                    <a:pt x="154" y="0"/>
                    <a:pt x="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2"/>
            <p:cNvSpPr/>
            <p:nvPr/>
          </p:nvSpPr>
          <p:spPr>
            <a:xfrm>
              <a:off x="4208750" y="3091425"/>
              <a:ext cx="68675" cy="61875"/>
            </a:xfrm>
            <a:custGeom>
              <a:avLst/>
              <a:gdLst/>
              <a:ahLst/>
              <a:cxnLst/>
              <a:rect l="l" t="t" r="r" b="b"/>
              <a:pathLst>
                <a:path w="2747" h="2475" extrusionOk="0">
                  <a:moveTo>
                    <a:pt x="2692" y="1"/>
                  </a:moveTo>
                  <a:cubicBezTo>
                    <a:pt x="2678" y="1"/>
                    <a:pt x="2651" y="14"/>
                    <a:pt x="2637" y="28"/>
                  </a:cubicBezTo>
                  <a:cubicBezTo>
                    <a:pt x="2474" y="218"/>
                    <a:pt x="2298" y="381"/>
                    <a:pt x="2094" y="517"/>
                  </a:cubicBezTo>
                  <a:cubicBezTo>
                    <a:pt x="1808" y="721"/>
                    <a:pt x="1523" y="911"/>
                    <a:pt x="1224" y="1115"/>
                  </a:cubicBezTo>
                  <a:cubicBezTo>
                    <a:pt x="925" y="1306"/>
                    <a:pt x="653" y="1537"/>
                    <a:pt x="408" y="1795"/>
                  </a:cubicBezTo>
                  <a:cubicBezTo>
                    <a:pt x="218" y="1985"/>
                    <a:pt x="82" y="2216"/>
                    <a:pt x="1" y="2475"/>
                  </a:cubicBezTo>
                  <a:cubicBezTo>
                    <a:pt x="41" y="2447"/>
                    <a:pt x="82" y="2434"/>
                    <a:pt x="109" y="2407"/>
                  </a:cubicBezTo>
                  <a:cubicBezTo>
                    <a:pt x="340" y="2230"/>
                    <a:pt x="571" y="2067"/>
                    <a:pt x="802" y="1904"/>
                  </a:cubicBezTo>
                  <a:cubicBezTo>
                    <a:pt x="1061" y="1713"/>
                    <a:pt x="1319" y="1509"/>
                    <a:pt x="1591" y="1333"/>
                  </a:cubicBezTo>
                  <a:cubicBezTo>
                    <a:pt x="1822" y="1170"/>
                    <a:pt x="2080" y="1061"/>
                    <a:pt x="2366" y="1020"/>
                  </a:cubicBezTo>
                  <a:cubicBezTo>
                    <a:pt x="2447" y="1020"/>
                    <a:pt x="2733" y="449"/>
                    <a:pt x="2733" y="205"/>
                  </a:cubicBezTo>
                  <a:cubicBezTo>
                    <a:pt x="2746" y="123"/>
                    <a:pt x="2733" y="55"/>
                    <a:pt x="269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2"/>
            <p:cNvSpPr/>
            <p:nvPr/>
          </p:nvSpPr>
          <p:spPr>
            <a:xfrm>
              <a:off x="4366075" y="3320125"/>
              <a:ext cx="97550" cy="60850"/>
            </a:xfrm>
            <a:custGeom>
              <a:avLst/>
              <a:gdLst/>
              <a:ahLst/>
              <a:cxnLst/>
              <a:rect l="l" t="t" r="r" b="b"/>
              <a:pathLst>
                <a:path w="3902" h="2434" extrusionOk="0">
                  <a:moveTo>
                    <a:pt x="3807" y="0"/>
                  </a:moveTo>
                  <a:cubicBezTo>
                    <a:pt x="3698" y="0"/>
                    <a:pt x="3603" y="0"/>
                    <a:pt x="3508" y="14"/>
                  </a:cubicBezTo>
                  <a:cubicBezTo>
                    <a:pt x="3263" y="55"/>
                    <a:pt x="3018" y="123"/>
                    <a:pt x="2787" y="218"/>
                  </a:cubicBezTo>
                  <a:cubicBezTo>
                    <a:pt x="2610" y="272"/>
                    <a:pt x="2447" y="367"/>
                    <a:pt x="2311" y="503"/>
                  </a:cubicBezTo>
                  <a:cubicBezTo>
                    <a:pt x="2175" y="626"/>
                    <a:pt x="2026" y="748"/>
                    <a:pt x="1863" y="843"/>
                  </a:cubicBezTo>
                  <a:cubicBezTo>
                    <a:pt x="1591" y="1033"/>
                    <a:pt x="1306" y="1196"/>
                    <a:pt x="1034" y="1373"/>
                  </a:cubicBezTo>
                  <a:cubicBezTo>
                    <a:pt x="762" y="1536"/>
                    <a:pt x="531" y="1727"/>
                    <a:pt x="313" y="1958"/>
                  </a:cubicBezTo>
                  <a:cubicBezTo>
                    <a:pt x="191" y="2094"/>
                    <a:pt x="82" y="2243"/>
                    <a:pt x="1" y="2406"/>
                  </a:cubicBezTo>
                  <a:lnTo>
                    <a:pt x="28" y="2433"/>
                  </a:lnTo>
                  <a:cubicBezTo>
                    <a:pt x="96" y="2393"/>
                    <a:pt x="164" y="2365"/>
                    <a:pt x="232" y="2325"/>
                  </a:cubicBezTo>
                  <a:cubicBezTo>
                    <a:pt x="572" y="2121"/>
                    <a:pt x="898" y="1890"/>
                    <a:pt x="1224" y="1645"/>
                  </a:cubicBezTo>
                  <a:cubicBezTo>
                    <a:pt x="1564" y="1400"/>
                    <a:pt x="1917" y="1142"/>
                    <a:pt x="2271" y="897"/>
                  </a:cubicBezTo>
                  <a:cubicBezTo>
                    <a:pt x="2597" y="680"/>
                    <a:pt x="2950" y="503"/>
                    <a:pt x="3331" y="381"/>
                  </a:cubicBezTo>
                  <a:cubicBezTo>
                    <a:pt x="3494" y="313"/>
                    <a:pt x="3657" y="231"/>
                    <a:pt x="3820" y="136"/>
                  </a:cubicBezTo>
                  <a:cubicBezTo>
                    <a:pt x="3875" y="123"/>
                    <a:pt x="3902" y="82"/>
                    <a:pt x="3902" y="14"/>
                  </a:cubicBezTo>
                  <a:cubicBezTo>
                    <a:pt x="3875" y="14"/>
                    <a:pt x="3834" y="0"/>
                    <a:pt x="3807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2"/>
            <p:cNvSpPr/>
            <p:nvPr/>
          </p:nvSpPr>
          <p:spPr>
            <a:xfrm>
              <a:off x="4197875" y="3187600"/>
              <a:ext cx="77150" cy="61875"/>
            </a:xfrm>
            <a:custGeom>
              <a:avLst/>
              <a:gdLst/>
              <a:ahLst/>
              <a:cxnLst/>
              <a:rect l="l" t="t" r="r" b="b"/>
              <a:pathLst>
                <a:path w="3086" h="2475" extrusionOk="0">
                  <a:moveTo>
                    <a:pt x="2936" y="0"/>
                  </a:moveTo>
                  <a:cubicBezTo>
                    <a:pt x="2896" y="0"/>
                    <a:pt x="2855" y="0"/>
                    <a:pt x="2814" y="14"/>
                  </a:cubicBezTo>
                  <a:cubicBezTo>
                    <a:pt x="2651" y="82"/>
                    <a:pt x="2515" y="191"/>
                    <a:pt x="2406" y="327"/>
                  </a:cubicBezTo>
                  <a:cubicBezTo>
                    <a:pt x="2284" y="476"/>
                    <a:pt x="2135" y="612"/>
                    <a:pt x="1985" y="721"/>
                  </a:cubicBezTo>
                  <a:cubicBezTo>
                    <a:pt x="1808" y="857"/>
                    <a:pt x="1618" y="979"/>
                    <a:pt x="1441" y="1101"/>
                  </a:cubicBezTo>
                  <a:cubicBezTo>
                    <a:pt x="1142" y="1278"/>
                    <a:pt x="870" y="1468"/>
                    <a:pt x="599" y="1672"/>
                  </a:cubicBezTo>
                  <a:cubicBezTo>
                    <a:pt x="395" y="1849"/>
                    <a:pt x="218" y="2053"/>
                    <a:pt x="82" y="2297"/>
                  </a:cubicBezTo>
                  <a:cubicBezTo>
                    <a:pt x="55" y="2352"/>
                    <a:pt x="28" y="2420"/>
                    <a:pt x="1" y="2461"/>
                  </a:cubicBezTo>
                  <a:lnTo>
                    <a:pt x="14" y="2474"/>
                  </a:lnTo>
                  <a:cubicBezTo>
                    <a:pt x="109" y="2420"/>
                    <a:pt x="177" y="2352"/>
                    <a:pt x="259" y="2297"/>
                  </a:cubicBezTo>
                  <a:cubicBezTo>
                    <a:pt x="599" y="2039"/>
                    <a:pt x="952" y="1808"/>
                    <a:pt x="1305" y="1591"/>
                  </a:cubicBezTo>
                  <a:cubicBezTo>
                    <a:pt x="1740" y="1332"/>
                    <a:pt x="2148" y="1033"/>
                    <a:pt x="2542" y="707"/>
                  </a:cubicBezTo>
                  <a:cubicBezTo>
                    <a:pt x="2570" y="680"/>
                    <a:pt x="2610" y="666"/>
                    <a:pt x="2651" y="653"/>
                  </a:cubicBezTo>
                  <a:cubicBezTo>
                    <a:pt x="2773" y="598"/>
                    <a:pt x="2896" y="517"/>
                    <a:pt x="2991" y="408"/>
                  </a:cubicBezTo>
                  <a:cubicBezTo>
                    <a:pt x="3045" y="340"/>
                    <a:pt x="3086" y="245"/>
                    <a:pt x="3086" y="163"/>
                  </a:cubicBezTo>
                  <a:cubicBezTo>
                    <a:pt x="3086" y="82"/>
                    <a:pt x="3018" y="0"/>
                    <a:pt x="2936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2"/>
            <p:cNvSpPr/>
            <p:nvPr/>
          </p:nvSpPr>
          <p:spPr>
            <a:xfrm>
              <a:off x="4322575" y="3315375"/>
              <a:ext cx="69025" cy="64225"/>
            </a:xfrm>
            <a:custGeom>
              <a:avLst/>
              <a:gdLst/>
              <a:ahLst/>
              <a:cxnLst/>
              <a:rect l="l" t="t" r="r" b="b"/>
              <a:pathLst>
                <a:path w="2761" h="2569" extrusionOk="0">
                  <a:moveTo>
                    <a:pt x="2244" y="0"/>
                  </a:moveTo>
                  <a:cubicBezTo>
                    <a:pt x="2149" y="109"/>
                    <a:pt x="2053" y="231"/>
                    <a:pt x="1958" y="313"/>
                  </a:cubicBezTo>
                  <a:cubicBezTo>
                    <a:pt x="1741" y="517"/>
                    <a:pt x="1523" y="693"/>
                    <a:pt x="1306" y="884"/>
                  </a:cubicBezTo>
                  <a:cubicBezTo>
                    <a:pt x="1088" y="1087"/>
                    <a:pt x="844" y="1291"/>
                    <a:pt x="626" y="1509"/>
                  </a:cubicBezTo>
                  <a:cubicBezTo>
                    <a:pt x="368" y="1753"/>
                    <a:pt x="164" y="2052"/>
                    <a:pt x="55" y="2379"/>
                  </a:cubicBezTo>
                  <a:cubicBezTo>
                    <a:pt x="28" y="2433"/>
                    <a:pt x="28" y="2487"/>
                    <a:pt x="1" y="2569"/>
                  </a:cubicBezTo>
                  <a:cubicBezTo>
                    <a:pt x="82" y="2515"/>
                    <a:pt x="137" y="2487"/>
                    <a:pt x="191" y="2460"/>
                  </a:cubicBezTo>
                  <a:cubicBezTo>
                    <a:pt x="463" y="2270"/>
                    <a:pt x="708" y="2052"/>
                    <a:pt x="925" y="1808"/>
                  </a:cubicBezTo>
                  <a:cubicBezTo>
                    <a:pt x="1129" y="1577"/>
                    <a:pt x="1347" y="1346"/>
                    <a:pt x="1564" y="1115"/>
                  </a:cubicBezTo>
                  <a:cubicBezTo>
                    <a:pt x="1782" y="897"/>
                    <a:pt x="2013" y="720"/>
                    <a:pt x="2284" y="571"/>
                  </a:cubicBezTo>
                  <a:cubicBezTo>
                    <a:pt x="2420" y="503"/>
                    <a:pt x="2556" y="408"/>
                    <a:pt x="2692" y="326"/>
                  </a:cubicBezTo>
                  <a:cubicBezTo>
                    <a:pt x="2719" y="313"/>
                    <a:pt x="2733" y="299"/>
                    <a:pt x="2760" y="272"/>
                  </a:cubicBezTo>
                  <a:lnTo>
                    <a:pt x="2760" y="272"/>
                  </a:lnTo>
                  <a:cubicBezTo>
                    <a:pt x="2710" y="280"/>
                    <a:pt x="2664" y="284"/>
                    <a:pt x="2620" y="284"/>
                  </a:cubicBezTo>
                  <a:cubicBezTo>
                    <a:pt x="2437" y="284"/>
                    <a:pt x="2309" y="208"/>
                    <a:pt x="2244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2"/>
            <p:cNvSpPr/>
            <p:nvPr/>
          </p:nvSpPr>
          <p:spPr>
            <a:xfrm>
              <a:off x="4498600" y="3622075"/>
              <a:ext cx="82600" cy="42250"/>
            </a:xfrm>
            <a:custGeom>
              <a:avLst/>
              <a:gdLst/>
              <a:ahLst/>
              <a:cxnLst/>
              <a:rect l="l" t="t" r="r" b="b"/>
              <a:pathLst>
                <a:path w="3304" h="1690" extrusionOk="0">
                  <a:moveTo>
                    <a:pt x="210" y="0"/>
                  </a:moveTo>
                  <a:cubicBezTo>
                    <a:pt x="140" y="0"/>
                    <a:pt x="70" y="13"/>
                    <a:pt x="1" y="33"/>
                  </a:cubicBezTo>
                  <a:cubicBezTo>
                    <a:pt x="14" y="47"/>
                    <a:pt x="14" y="60"/>
                    <a:pt x="28" y="60"/>
                  </a:cubicBezTo>
                  <a:cubicBezTo>
                    <a:pt x="381" y="250"/>
                    <a:pt x="721" y="495"/>
                    <a:pt x="1061" y="713"/>
                  </a:cubicBezTo>
                  <a:cubicBezTo>
                    <a:pt x="1292" y="862"/>
                    <a:pt x="1523" y="1025"/>
                    <a:pt x="1768" y="1161"/>
                  </a:cubicBezTo>
                  <a:cubicBezTo>
                    <a:pt x="2135" y="1392"/>
                    <a:pt x="2529" y="1542"/>
                    <a:pt x="2950" y="1610"/>
                  </a:cubicBezTo>
                  <a:cubicBezTo>
                    <a:pt x="3032" y="1623"/>
                    <a:pt x="3100" y="1650"/>
                    <a:pt x="3181" y="1678"/>
                  </a:cubicBezTo>
                  <a:cubicBezTo>
                    <a:pt x="3208" y="1678"/>
                    <a:pt x="3236" y="1690"/>
                    <a:pt x="3263" y="1690"/>
                  </a:cubicBezTo>
                  <a:cubicBezTo>
                    <a:pt x="3276" y="1690"/>
                    <a:pt x="3290" y="1687"/>
                    <a:pt x="3304" y="1678"/>
                  </a:cubicBezTo>
                  <a:lnTo>
                    <a:pt x="3304" y="1637"/>
                  </a:lnTo>
                  <a:cubicBezTo>
                    <a:pt x="3222" y="1487"/>
                    <a:pt x="3086" y="1365"/>
                    <a:pt x="2937" y="1297"/>
                  </a:cubicBezTo>
                  <a:cubicBezTo>
                    <a:pt x="2787" y="1243"/>
                    <a:pt x="2651" y="1188"/>
                    <a:pt x="2529" y="1120"/>
                  </a:cubicBezTo>
                  <a:cubicBezTo>
                    <a:pt x="2230" y="957"/>
                    <a:pt x="1944" y="781"/>
                    <a:pt x="1645" y="617"/>
                  </a:cubicBezTo>
                  <a:cubicBezTo>
                    <a:pt x="1374" y="441"/>
                    <a:pt x="1088" y="278"/>
                    <a:pt x="803" y="142"/>
                  </a:cubicBezTo>
                  <a:cubicBezTo>
                    <a:pt x="640" y="74"/>
                    <a:pt x="463" y="33"/>
                    <a:pt x="286" y="6"/>
                  </a:cubicBezTo>
                  <a:cubicBezTo>
                    <a:pt x="261" y="2"/>
                    <a:pt x="235" y="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2"/>
            <p:cNvSpPr/>
            <p:nvPr/>
          </p:nvSpPr>
          <p:spPr>
            <a:xfrm>
              <a:off x="4286225" y="3048275"/>
              <a:ext cx="68675" cy="52225"/>
            </a:xfrm>
            <a:custGeom>
              <a:avLst/>
              <a:gdLst/>
              <a:ahLst/>
              <a:cxnLst/>
              <a:rect l="l" t="t" r="r" b="b"/>
              <a:pathLst>
                <a:path w="2747" h="2089" extrusionOk="0">
                  <a:moveTo>
                    <a:pt x="2733" y="1"/>
                  </a:moveTo>
                  <a:cubicBezTo>
                    <a:pt x="2705" y="1"/>
                    <a:pt x="2665" y="14"/>
                    <a:pt x="2637" y="28"/>
                  </a:cubicBezTo>
                  <a:cubicBezTo>
                    <a:pt x="2352" y="136"/>
                    <a:pt x="2053" y="245"/>
                    <a:pt x="1768" y="381"/>
                  </a:cubicBezTo>
                  <a:cubicBezTo>
                    <a:pt x="1373" y="558"/>
                    <a:pt x="1006" y="789"/>
                    <a:pt x="680" y="1074"/>
                  </a:cubicBezTo>
                  <a:cubicBezTo>
                    <a:pt x="585" y="1156"/>
                    <a:pt x="503" y="1237"/>
                    <a:pt x="422" y="1346"/>
                  </a:cubicBezTo>
                  <a:cubicBezTo>
                    <a:pt x="408" y="1346"/>
                    <a:pt x="395" y="1360"/>
                    <a:pt x="381" y="1360"/>
                  </a:cubicBezTo>
                  <a:cubicBezTo>
                    <a:pt x="245" y="1523"/>
                    <a:pt x="14" y="1754"/>
                    <a:pt x="14" y="1985"/>
                  </a:cubicBezTo>
                  <a:cubicBezTo>
                    <a:pt x="1" y="2026"/>
                    <a:pt x="28" y="2067"/>
                    <a:pt x="69" y="2080"/>
                  </a:cubicBezTo>
                  <a:cubicBezTo>
                    <a:pt x="91" y="2086"/>
                    <a:pt x="112" y="2088"/>
                    <a:pt x="133" y="2088"/>
                  </a:cubicBezTo>
                  <a:cubicBezTo>
                    <a:pt x="268" y="2088"/>
                    <a:pt x="382" y="1984"/>
                    <a:pt x="476" y="1890"/>
                  </a:cubicBezTo>
                  <a:cubicBezTo>
                    <a:pt x="680" y="1700"/>
                    <a:pt x="884" y="1496"/>
                    <a:pt x="1061" y="1278"/>
                  </a:cubicBezTo>
                  <a:cubicBezTo>
                    <a:pt x="1197" y="1156"/>
                    <a:pt x="1346" y="1061"/>
                    <a:pt x="1509" y="979"/>
                  </a:cubicBezTo>
                  <a:cubicBezTo>
                    <a:pt x="1768" y="843"/>
                    <a:pt x="2026" y="721"/>
                    <a:pt x="2270" y="599"/>
                  </a:cubicBezTo>
                  <a:cubicBezTo>
                    <a:pt x="2406" y="531"/>
                    <a:pt x="2529" y="435"/>
                    <a:pt x="2624" y="327"/>
                  </a:cubicBezTo>
                  <a:cubicBezTo>
                    <a:pt x="2705" y="232"/>
                    <a:pt x="2746" y="123"/>
                    <a:pt x="2733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2"/>
            <p:cNvSpPr/>
            <p:nvPr/>
          </p:nvSpPr>
          <p:spPr>
            <a:xfrm>
              <a:off x="4541750" y="3620025"/>
              <a:ext cx="55775" cy="28975"/>
            </a:xfrm>
            <a:custGeom>
              <a:avLst/>
              <a:gdLst/>
              <a:ahLst/>
              <a:cxnLst/>
              <a:rect l="l" t="t" r="r" b="b"/>
              <a:pathLst>
                <a:path w="2231" h="1159" extrusionOk="0">
                  <a:moveTo>
                    <a:pt x="169" y="1"/>
                  </a:moveTo>
                  <a:cubicBezTo>
                    <a:pt x="138" y="1"/>
                    <a:pt x="111" y="11"/>
                    <a:pt x="96" y="33"/>
                  </a:cubicBezTo>
                  <a:cubicBezTo>
                    <a:pt x="15" y="88"/>
                    <a:pt x="1" y="183"/>
                    <a:pt x="55" y="251"/>
                  </a:cubicBezTo>
                  <a:cubicBezTo>
                    <a:pt x="110" y="360"/>
                    <a:pt x="191" y="428"/>
                    <a:pt x="286" y="482"/>
                  </a:cubicBezTo>
                  <a:cubicBezTo>
                    <a:pt x="749" y="795"/>
                    <a:pt x="1251" y="998"/>
                    <a:pt x="1795" y="1094"/>
                  </a:cubicBezTo>
                  <a:cubicBezTo>
                    <a:pt x="1822" y="1094"/>
                    <a:pt x="1849" y="1107"/>
                    <a:pt x="1877" y="1107"/>
                  </a:cubicBezTo>
                  <a:cubicBezTo>
                    <a:pt x="1931" y="1141"/>
                    <a:pt x="1992" y="1158"/>
                    <a:pt x="2053" y="1158"/>
                  </a:cubicBezTo>
                  <a:cubicBezTo>
                    <a:pt x="2115" y="1158"/>
                    <a:pt x="2176" y="1141"/>
                    <a:pt x="2230" y="1107"/>
                  </a:cubicBezTo>
                  <a:cubicBezTo>
                    <a:pt x="2216" y="1107"/>
                    <a:pt x="2203" y="1094"/>
                    <a:pt x="2189" y="1080"/>
                  </a:cubicBezTo>
                  <a:cubicBezTo>
                    <a:pt x="2121" y="1012"/>
                    <a:pt x="2040" y="944"/>
                    <a:pt x="1958" y="903"/>
                  </a:cubicBezTo>
                  <a:cubicBezTo>
                    <a:pt x="1401" y="577"/>
                    <a:pt x="830" y="278"/>
                    <a:pt x="246" y="20"/>
                  </a:cubicBezTo>
                  <a:cubicBezTo>
                    <a:pt x="221" y="8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2"/>
            <p:cNvSpPr/>
            <p:nvPr/>
          </p:nvSpPr>
          <p:spPr>
            <a:xfrm>
              <a:off x="4498600" y="3636150"/>
              <a:ext cx="45225" cy="32975"/>
            </a:xfrm>
            <a:custGeom>
              <a:avLst/>
              <a:gdLst/>
              <a:ahLst/>
              <a:cxnLst/>
              <a:rect l="l" t="t" r="r" b="b"/>
              <a:pathLst>
                <a:path w="1809" h="1319" extrusionOk="0">
                  <a:moveTo>
                    <a:pt x="191" y="0"/>
                  </a:moveTo>
                  <a:cubicBezTo>
                    <a:pt x="41" y="95"/>
                    <a:pt x="1" y="190"/>
                    <a:pt x="96" y="340"/>
                  </a:cubicBezTo>
                  <a:cubicBezTo>
                    <a:pt x="164" y="435"/>
                    <a:pt x="245" y="530"/>
                    <a:pt x="327" y="612"/>
                  </a:cubicBezTo>
                  <a:cubicBezTo>
                    <a:pt x="531" y="775"/>
                    <a:pt x="735" y="924"/>
                    <a:pt x="966" y="1033"/>
                  </a:cubicBezTo>
                  <a:cubicBezTo>
                    <a:pt x="1183" y="1155"/>
                    <a:pt x="1414" y="1237"/>
                    <a:pt x="1645" y="1305"/>
                  </a:cubicBezTo>
                  <a:cubicBezTo>
                    <a:pt x="1686" y="1319"/>
                    <a:pt x="1754" y="1319"/>
                    <a:pt x="1808" y="1319"/>
                  </a:cubicBezTo>
                  <a:cubicBezTo>
                    <a:pt x="1808" y="1196"/>
                    <a:pt x="1754" y="1074"/>
                    <a:pt x="1645" y="992"/>
                  </a:cubicBezTo>
                  <a:cubicBezTo>
                    <a:pt x="1550" y="911"/>
                    <a:pt x="1441" y="843"/>
                    <a:pt x="1333" y="788"/>
                  </a:cubicBezTo>
                  <a:cubicBezTo>
                    <a:pt x="1170" y="693"/>
                    <a:pt x="993" y="612"/>
                    <a:pt x="816" y="517"/>
                  </a:cubicBezTo>
                  <a:cubicBezTo>
                    <a:pt x="558" y="408"/>
                    <a:pt x="341" y="231"/>
                    <a:pt x="1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2"/>
            <p:cNvSpPr/>
            <p:nvPr/>
          </p:nvSpPr>
          <p:spPr>
            <a:xfrm>
              <a:off x="4217575" y="2976400"/>
              <a:ext cx="415275" cy="115050"/>
            </a:xfrm>
            <a:custGeom>
              <a:avLst/>
              <a:gdLst/>
              <a:ahLst/>
              <a:cxnLst/>
              <a:rect l="l" t="t" r="r" b="b"/>
              <a:pathLst>
                <a:path w="16611" h="4602" extrusionOk="0">
                  <a:moveTo>
                    <a:pt x="9927" y="1"/>
                  </a:moveTo>
                  <a:cubicBezTo>
                    <a:pt x="9822" y="1"/>
                    <a:pt x="9717" y="3"/>
                    <a:pt x="9611" y="8"/>
                  </a:cubicBezTo>
                  <a:cubicBezTo>
                    <a:pt x="9352" y="21"/>
                    <a:pt x="9094" y="35"/>
                    <a:pt x="8836" y="62"/>
                  </a:cubicBezTo>
                  <a:cubicBezTo>
                    <a:pt x="8659" y="76"/>
                    <a:pt x="8482" y="103"/>
                    <a:pt x="8306" y="143"/>
                  </a:cubicBezTo>
                  <a:cubicBezTo>
                    <a:pt x="8143" y="171"/>
                    <a:pt x="7993" y="225"/>
                    <a:pt x="7844" y="266"/>
                  </a:cubicBezTo>
                  <a:lnTo>
                    <a:pt x="7001" y="483"/>
                  </a:lnTo>
                  <a:lnTo>
                    <a:pt x="6063" y="714"/>
                  </a:lnTo>
                  <a:cubicBezTo>
                    <a:pt x="5818" y="782"/>
                    <a:pt x="5560" y="850"/>
                    <a:pt x="5315" y="918"/>
                  </a:cubicBezTo>
                  <a:cubicBezTo>
                    <a:pt x="5125" y="959"/>
                    <a:pt x="4935" y="1027"/>
                    <a:pt x="4745" y="1068"/>
                  </a:cubicBezTo>
                  <a:cubicBezTo>
                    <a:pt x="4418" y="1149"/>
                    <a:pt x="4106" y="1272"/>
                    <a:pt x="3820" y="1435"/>
                  </a:cubicBezTo>
                  <a:cubicBezTo>
                    <a:pt x="3494" y="1625"/>
                    <a:pt x="3182" y="1843"/>
                    <a:pt x="2882" y="2074"/>
                  </a:cubicBezTo>
                  <a:cubicBezTo>
                    <a:pt x="2774" y="2155"/>
                    <a:pt x="1700" y="2808"/>
                    <a:pt x="735" y="3582"/>
                  </a:cubicBezTo>
                  <a:cubicBezTo>
                    <a:pt x="531" y="3705"/>
                    <a:pt x="368" y="3854"/>
                    <a:pt x="218" y="4031"/>
                  </a:cubicBezTo>
                  <a:cubicBezTo>
                    <a:pt x="150" y="4126"/>
                    <a:pt x="96" y="4221"/>
                    <a:pt x="55" y="4330"/>
                  </a:cubicBezTo>
                  <a:cubicBezTo>
                    <a:pt x="15" y="4411"/>
                    <a:pt x="1" y="4507"/>
                    <a:pt x="15" y="4602"/>
                  </a:cubicBezTo>
                  <a:cubicBezTo>
                    <a:pt x="354" y="4384"/>
                    <a:pt x="681" y="4126"/>
                    <a:pt x="993" y="3854"/>
                  </a:cubicBezTo>
                  <a:cubicBezTo>
                    <a:pt x="1143" y="3718"/>
                    <a:pt x="2407" y="2835"/>
                    <a:pt x="3046" y="2413"/>
                  </a:cubicBezTo>
                  <a:cubicBezTo>
                    <a:pt x="3426" y="2142"/>
                    <a:pt x="3834" y="1910"/>
                    <a:pt x="4242" y="1693"/>
                  </a:cubicBezTo>
                  <a:cubicBezTo>
                    <a:pt x="4582" y="1543"/>
                    <a:pt x="4921" y="1421"/>
                    <a:pt x="5275" y="1353"/>
                  </a:cubicBezTo>
                  <a:cubicBezTo>
                    <a:pt x="5642" y="1258"/>
                    <a:pt x="6009" y="1177"/>
                    <a:pt x="6376" y="1095"/>
                  </a:cubicBezTo>
                  <a:cubicBezTo>
                    <a:pt x="6661" y="1013"/>
                    <a:pt x="6947" y="945"/>
                    <a:pt x="7232" y="864"/>
                  </a:cubicBezTo>
                  <a:cubicBezTo>
                    <a:pt x="7395" y="810"/>
                    <a:pt x="7572" y="755"/>
                    <a:pt x="7749" y="728"/>
                  </a:cubicBezTo>
                  <a:cubicBezTo>
                    <a:pt x="7830" y="714"/>
                    <a:pt x="7912" y="701"/>
                    <a:pt x="7993" y="687"/>
                  </a:cubicBezTo>
                  <a:cubicBezTo>
                    <a:pt x="8523" y="606"/>
                    <a:pt x="9067" y="524"/>
                    <a:pt x="9611" y="497"/>
                  </a:cubicBezTo>
                  <a:cubicBezTo>
                    <a:pt x="9781" y="477"/>
                    <a:pt x="9950" y="466"/>
                    <a:pt x="10120" y="466"/>
                  </a:cubicBezTo>
                  <a:cubicBezTo>
                    <a:pt x="10290" y="466"/>
                    <a:pt x="10460" y="477"/>
                    <a:pt x="10630" y="497"/>
                  </a:cubicBezTo>
                  <a:cubicBezTo>
                    <a:pt x="11024" y="538"/>
                    <a:pt x="11405" y="592"/>
                    <a:pt x="11799" y="646"/>
                  </a:cubicBezTo>
                  <a:cubicBezTo>
                    <a:pt x="13240" y="864"/>
                    <a:pt x="14653" y="1190"/>
                    <a:pt x="16053" y="1611"/>
                  </a:cubicBezTo>
                  <a:cubicBezTo>
                    <a:pt x="16176" y="1652"/>
                    <a:pt x="16312" y="1679"/>
                    <a:pt x="16434" y="1679"/>
                  </a:cubicBezTo>
                  <a:cubicBezTo>
                    <a:pt x="16502" y="1679"/>
                    <a:pt x="16570" y="1666"/>
                    <a:pt x="16611" y="1611"/>
                  </a:cubicBezTo>
                  <a:cubicBezTo>
                    <a:pt x="16570" y="1584"/>
                    <a:pt x="16543" y="1543"/>
                    <a:pt x="16502" y="1516"/>
                  </a:cubicBezTo>
                  <a:cubicBezTo>
                    <a:pt x="16407" y="1448"/>
                    <a:pt x="16298" y="1380"/>
                    <a:pt x="16203" y="1326"/>
                  </a:cubicBezTo>
                  <a:cubicBezTo>
                    <a:pt x="15985" y="1190"/>
                    <a:pt x="15754" y="1068"/>
                    <a:pt x="15537" y="945"/>
                  </a:cubicBezTo>
                  <a:cubicBezTo>
                    <a:pt x="15510" y="932"/>
                    <a:pt x="15482" y="918"/>
                    <a:pt x="15455" y="918"/>
                  </a:cubicBezTo>
                  <a:cubicBezTo>
                    <a:pt x="15007" y="877"/>
                    <a:pt x="14558" y="796"/>
                    <a:pt x="14110" y="714"/>
                  </a:cubicBezTo>
                  <a:lnTo>
                    <a:pt x="12207" y="320"/>
                  </a:lnTo>
                  <a:cubicBezTo>
                    <a:pt x="11989" y="266"/>
                    <a:pt x="11758" y="252"/>
                    <a:pt x="11541" y="198"/>
                  </a:cubicBezTo>
                  <a:cubicBezTo>
                    <a:pt x="11006" y="61"/>
                    <a:pt x="10470" y="1"/>
                    <a:pt x="992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2"/>
            <p:cNvSpPr/>
            <p:nvPr/>
          </p:nvSpPr>
          <p:spPr>
            <a:xfrm>
              <a:off x="4204000" y="3148850"/>
              <a:ext cx="40450" cy="28925"/>
            </a:xfrm>
            <a:custGeom>
              <a:avLst/>
              <a:gdLst/>
              <a:ahLst/>
              <a:cxnLst/>
              <a:rect l="l" t="t" r="r" b="b"/>
              <a:pathLst>
                <a:path w="1618" h="1157" extrusionOk="0">
                  <a:moveTo>
                    <a:pt x="1468" y="1"/>
                  </a:moveTo>
                  <a:cubicBezTo>
                    <a:pt x="1400" y="1"/>
                    <a:pt x="1346" y="1"/>
                    <a:pt x="1278" y="14"/>
                  </a:cubicBezTo>
                  <a:cubicBezTo>
                    <a:pt x="1101" y="69"/>
                    <a:pt x="938" y="137"/>
                    <a:pt x="775" y="245"/>
                  </a:cubicBezTo>
                  <a:cubicBezTo>
                    <a:pt x="503" y="395"/>
                    <a:pt x="272" y="612"/>
                    <a:pt x="109" y="884"/>
                  </a:cubicBezTo>
                  <a:cubicBezTo>
                    <a:pt x="55" y="966"/>
                    <a:pt x="14" y="1061"/>
                    <a:pt x="0" y="1156"/>
                  </a:cubicBezTo>
                  <a:cubicBezTo>
                    <a:pt x="27" y="1156"/>
                    <a:pt x="41" y="1143"/>
                    <a:pt x="55" y="1129"/>
                  </a:cubicBezTo>
                  <a:lnTo>
                    <a:pt x="707" y="789"/>
                  </a:lnTo>
                  <a:cubicBezTo>
                    <a:pt x="965" y="653"/>
                    <a:pt x="1210" y="477"/>
                    <a:pt x="1427" y="286"/>
                  </a:cubicBezTo>
                  <a:cubicBezTo>
                    <a:pt x="1468" y="245"/>
                    <a:pt x="1509" y="205"/>
                    <a:pt x="1550" y="150"/>
                  </a:cubicBezTo>
                  <a:cubicBezTo>
                    <a:pt x="1618" y="55"/>
                    <a:pt x="1577" y="1"/>
                    <a:pt x="146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2"/>
            <p:cNvSpPr/>
            <p:nvPr/>
          </p:nvSpPr>
          <p:spPr>
            <a:xfrm>
              <a:off x="4441525" y="3427700"/>
              <a:ext cx="54725" cy="191950"/>
            </a:xfrm>
            <a:custGeom>
              <a:avLst/>
              <a:gdLst/>
              <a:ahLst/>
              <a:cxnLst/>
              <a:rect l="l" t="t" r="r" b="b"/>
              <a:pathLst>
                <a:path w="2189" h="7678" extrusionOk="0">
                  <a:moveTo>
                    <a:pt x="449" y="0"/>
                  </a:moveTo>
                  <a:cubicBezTo>
                    <a:pt x="414" y="0"/>
                    <a:pt x="377" y="24"/>
                    <a:pt x="340" y="74"/>
                  </a:cubicBezTo>
                  <a:cubicBezTo>
                    <a:pt x="286" y="142"/>
                    <a:pt x="245" y="224"/>
                    <a:pt x="204" y="319"/>
                  </a:cubicBezTo>
                  <a:cubicBezTo>
                    <a:pt x="82" y="604"/>
                    <a:pt x="14" y="917"/>
                    <a:pt x="0" y="1229"/>
                  </a:cubicBezTo>
                  <a:cubicBezTo>
                    <a:pt x="0" y="1365"/>
                    <a:pt x="14" y="1515"/>
                    <a:pt x="41" y="1637"/>
                  </a:cubicBezTo>
                  <a:cubicBezTo>
                    <a:pt x="41" y="1895"/>
                    <a:pt x="55" y="2140"/>
                    <a:pt x="82" y="2398"/>
                  </a:cubicBezTo>
                  <a:cubicBezTo>
                    <a:pt x="95" y="2398"/>
                    <a:pt x="95" y="2425"/>
                    <a:pt x="95" y="2439"/>
                  </a:cubicBezTo>
                  <a:cubicBezTo>
                    <a:pt x="109" y="2589"/>
                    <a:pt x="123" y="2724"/>
                    <a:pt x="150" y="2860"/>
                  </a:cubicBezTo>
                  <a:cubicBezTo>
                    <a:pt x="177" y="3132"/>
                    <a:pt x="218" y="3404"/>
                    <a:pt x="286" y="3676"/>
                  </a:cubicBezTo>
                  <a:cubicBezTo>
                    <a:pt x="286" y="3717"/>
                    <a:pt x="299" y="3744"/>
                    <a:pt x="313" y="3785"/>
                  </a:cubicBezTo>
                  <a:cubicBezTo>
                    <a:pt x="340" y="3907"/>
                    <a:pt x="367" y="4043"/>
                    <a:pt x="394" y="4165"/>
                  </a:cubicBezTo>
                  <a:cubicBezTo>
                    <a:pt x="449" y="4369"/>
                    <a:pt x="503" y="4573"/>
                    <a:pt x="544" y="4763"/>
                  </a:cubicBezTo>
                  <a:cubicBezTo>
                    <a:pt x="598" y="5117"/>
                    <a:pt x="666" y="5457"/>
                    <a:pt x="775" y="5783"/>
                  </a:cubicBezTo>
                  <a:cubicBezTo>
                    <a:pt x="884" y="6150"/>
                    <a:pt x="1047" y="6490"/>
                    <a:pt x="1237" y="6802"/>
                  </a:cubicBezTo>
                  <a:cubicBezTo>
                    <a:pt x="1427" y="7101"/>
                    <a:pt x="1658" y="7373"/>
                    <a:pt x="1930" y="7604"/>
                  </a:cubicBezTo>
                  <a:cubicBezTo>
                    <a:pt x="1958" y="7631"/>
                    <a:pt x="1985" y="7645"/>
                    <a:pt x="2025" y="7658"/>
                  </a:cubicBezTo>
                  <a:cubicBezTo>
                    <a:pt x="2043" y="7672"/>
                    <a:pt x="2062" y="7678"/>
                    <a:pt x="2080" y="7678"/>
                  </a:cubicBezTo>
                  <a:cubicBezTo>
                    <a:pt x="2118" y="7678"/>
                    <a:pt x="2152" y="7650"/>
                    <a:pt x="2161" y="7604"/>
                  </a:cubicBezTo>
                  <a:cubicBezTo>
                    <a:pt x="2175" y="7563"/>
                    <a:pt x="2175" y="7509"/>
                    <a:pt x="2175" y="7455"/>
                  </a:cubicBezTo>
                  <a:cubicBezTo>
                    <a:pt x="2189" y="7305"/>
                    <a:pt x="2148" y="7156"/>
                    <a:pt x="2093" y="7020"/>
                  </a:cubicBezTo>
                  <a:cubicBezTo>
                    <a:pt x="2066" y="6952"/>
                    <a:pt x="2039" y="6897"/>
                    <a:pt x="1985" y="6843"/>
                  </a:cubicBezTo>
                  <a:cubicBezTo>
                    <a:pt x="1822" y="6666"/>
                    <a:pt x="1672" y="6476"/>
                    <a:pt x="1550" y="6258"/>
                  </a:cubicBezTo>
                  <a:cubicBezTo>
                    <a:pt x="1224" y="5701"/>
                    <a:pt x="992" y="5117"/>
                    <a:pt x="829" y="4491"/>
                  </a:cubicBezTo>
                  <a:cubicBezTo>
                    <a:pt x="802" y="4410"/>
                    <a:pt x="775" y="4315"/>
                    <a:pt x="748" y="4220"/>
                  </a:cubicBezTo>
                  <a:cubicBezTo>
                    <a:pt x="693" y="3785"/>
                    <a:pt x="557" y="3350"/>
                    <a:pt x="490" y="2915"/>
                  </a:cubicBezTo>
                  <a:cubicBezTo>
                    <a:pt x="435" y="2589"/>
                    <a:pt x="408" y="2262"/>
                    <a:pt x="381" y="1923"/>
                  </a:cubicBezTo>
                  <a:lnTo>
                    <a:pt x="381" y="1719"/>
                  </a:lnTo>
                  <a:cubicBezTo>
                    <a:pt x="422" y="1338"/>
                    <a:pt x="462" y="971"/>
                    <a:pt x="503" y="591"/>
                  </a:cubicBezTo>
                  <a:cubicBezTo>
                    <a:pt x="530" y="509"/>
                    <a:pt x="544" y="427"/>
                    <a:pt x="571" y="346"/>
                  </a:cubicBezTo>
                  <a:cubicBezTo>
                    <a:pt x="585" y="264"/>
                    <a:pt x="585" y="183"/>
                    <a:pt x="557" y="101"/>
                  </a:cubicBezTo>
                  <a:cubicBezTo>
                    <a:pt x="528" y="35"/>
                    <a:pt x="490" y="0"/>
                    <a:pt x="44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2"/>
            <p:cNvSpPr/>
            <p:nvPr/>
          </p:nvSpPr>
          <p:spPr>
            <a:xfrm>
              <a:off x="4379000" y="3271375"/>
              <a:ext cx="53025" cy="25325"/>
            </a:xfrm>
            <a:custGeom>
              <a:avLst/>
              <a:gdLst/>
              <a:ahLst/>
              <a:cxnLst/>
              <a:rect l="l" t="t" r="r" b="b"/>
              <a:pathLst>
                <a:path w="2121" h="1013" extrusionOk="0">
                  <a:moveTo>
                    <a:pt x="1995" y="1"/>
                  </a:moveTo>
                  <a:cubicBezTo>
                    <a:pt x="1987" y="1"/>
                    <a:pt x="1979" y="3"/>
                    <a:pt x="1971" y="7"/>
                  </a:cubicBezTo>
                  <a:cubicBezTo>
                    <a:pt x="1876" y="7"/>
                    <a:pt x="1767" y="20"/>
                    <a:pt x="1672" y="47"/>
                  </a:cubicBezTo>
                  <a:cubicBezTo>
                    <a:pt x="1101" y="224"/>
                    <a:pt x="571" y="510"/>
                    <a:pt x="109" y="890"/>
                  </a:cubicBezTo>
                  <a:cubicBezTo>
                    <a:pt x="68" y="917"/>
                    <a:pt x="41" y="958"/>
                    <a:pt x="0" y="999"/>
                  </a:cubicBezTo>
                  <a:lnTo>
                    <a:pt x="14" y="1012"/>
                  </a:lnTo>
                  <a:cubicBezTo>
                    <a:pt x="123" y="972"/>
                    <a:pt x="245" y="931"/>
                    <a:pt x="354" y="890"/>
                  </a:cubicBezTo>
                  <a:cubicBezTo>
                    <a:pt x="734" y="741"/>
                    <a:pt x="1128" y="605"/>
                    <a:pt x="1509" y="442"/>
                  </a:cubicBezTo>
                  <a:cubicBezTo>
                    <a:pt x="1699" y="374"/>
                    <a:pt x="1876" y="265"/>
                    <a:pt x="2053" y="183"/>
                  </a:cubicBezTo>
                  <a:cubicBezTo>
                    <a:pt x="2107" y="156"/>
                    <a:pt x="2121" y="129"/>
                    <a:pt x="2107" y="102"/>
                  </a:cubicBezTo>
                  <a:cubicBezTo>
                    <a:pt x="2093" y="61"/>
                    <a:pt x="2080" y="34"/>
                    <a:pt x="2053" y="20"/>
                  </a:cubicBezTo>
                  <a:cubicBezTo>
                    <a:pt x="2033" y="11"/>
                    <a:pt x="2014" y="1"/>
                    <a:pt x="1995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2"/>
            <p:cNvSpPr/>
            <p:nvPr/>
          </p:nvSpPr>
          <p:spPr>
            <a:xfrm>
              <a:off x="4199225" y="3157950"/>
              <a:ext cx="58825" cy="49375"/>
            </a:xfrm>
            <a:custGeom>
              <a:avLst/>
              <a:gdLst/>
              <a:ahLst/>
              <a:cxnLst/>
              <a:rect l="l" t="t" r="r" b="b"/>
              <a:pathLst>
                <a:path w="2353" h="1975" extrusionOk="0">
                  <a:moveTo>
                    <a:pt x="2254" y="0"/>
                  </a:moveTo>
                  <a:cubicBezTo>
                    <a:pt x="2245" y="0"/>
                    <a:pt x="2237" y="1"/>
                    <a:pt x="2230" y="4"/>
                  </a:cubicBezTo>
                  <a:cubicBezTo>
                    <a:pt x="2189" y="17"/>
                    <a:pt x="2162" y="31"/>
                    <a:pt x="2135" y="45"/>
                  </a:cubicBezTo>
                  <a:cubicBezTo>
                    <a:pt x="2053" y="85"/>
                    <a:pt x="1972" y="126"/>
                    <a:pt x="1890" y="167"/>
                  </a:cubicBezTo>
                  <a:cubicBezTo>
                    <a:pt x="1741" y="262"/>
                    <a:pt x="1591" y="371"/>
                    <a:pt x="1469" y="493"/>
                  </a:cubicBezTo>
                  <a:cubicBezTo>
                    <a:pt x="1306" y="602"/>
                    <a:pt x="1156" y="724"/>
                    <a:pt x="1020" y="847"/>
                  </a:cubicBezTo>
                  <a:cubicBezTo>
                    <a:pt x="952" y="887"/>
                    <a:pt x="898" y="928"/>
                    <a:pt x="844" y="982"/>
                  </a:cubicBezTo>
                  <a:cubicBezTo>
                    <a:pt x="599" y="1132"/>
                    <a:pt x="382" y="1322"/>
                    <a:pt x="205" y="1553"/>
                  </a:cubicBezTo>
                  <a:cubicBezTo>
                    <a:pt x="137" y="1621"/>
                    <a:pt x="96" y="1703"/>
                    <a:pt x="55" y="1784"/>
                  </a:cubicBezTo>
                  <a:cubicBezTo>
                    <a:pt x="28" y="1839"/>
                    <a:pt x="15" y="1907"/>
                    <a:pt x="1" y="1975"/>
                  </a:cubicBezTo>
                  <a:lnTo>
                    <a:pt x="82" y="1961"/>
                  </a:lnTo>
                  <a:cubicBezTo>
                    <a:pt x="273" y="1934"/>
                    <a:pt x="463" y="1852"/>
                    <a:pt x="613" y="1716"/>
                  </a:cubicBezTo>
                  <a:cubicBezTo>
                    <a:pt x="871" y="1621"/>
                    <a:pt x="1116" y="1336"/>
                    <a:pt x="1306" y="1159"/>
                  </a:cubicBezTo>
                  <a:cubicBezTo>
                    <a:pt x="1496" y="996"/>
                    <a:pt x="1673" y="847"/>
                    <a:pt x="1836" y="683"/>
                  </a:cubicBezTo>
                  <a:lnTo>
                    <a:pt x="2108" y="452"/>
                  </a:lnTo>
                  <a:cubicBezTo>
                    <a:pt x="2149" y="412"/>
                    <a:pt x="2189" y="371"/>
                    <a:pt x="2230" y="330"/>
                  </a:cubicBezTo>
                  <a:cubicBezTo>
                    <a:pt x="2298" y="248"/>
                    <a:pt x="2339" y="167"/>
                    <a:pt x="2352" y="72"/>
                  </a:cubicBezTo>
                  <a:cubicBezTo>
                    <a:pt x="2352" y="27"/>
                    <a:pt x="2296" y="0"/>
                    <a:pt x="2254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2"/>
            <p:cNvSpPr/>
            <p:nvPr/>
          </p:nvSpPr>
          <p:spPr>
            <a:xfrm>
              <a:off x="4226425" y="3402700"/>
              <a:ext cx="21100" cy="31550"/>
            </a:xfrm>
            <a:custGeom>
              <a:avLst/>
              <a:gdLst/>
              <a:ahLst/>
              <a:cxnLst/>
              <a:rect l="l" t="t" r="r" b="b"/>
              <a:pathLst>
                <a:path w="844" h="1262" extrusionOk="0">
                  <a:moveTo>
                    <a:pt x="730" y="1"/>
                  </a:moveTo>
                  <a:cubicBezTo>
                    <a:pt x="695" y="1"/>
                    <a:pt x="660" y="24"/>
                    <a:pt x="626" y="41"/>
                  </a:cubicBezTo>
                  <a:cubicBezTo>
                    <a:pt x="367" y="177"/>
                    <a:pt x="163" y="408"/>
                    <a:pt x="41" y="680"/>
                  </a:cubicBezTo>
                  <a:cubicBezTo>
                    <a:pt x="14" y="775"/>
                    <a:pt x="0" y="870"/>
                    <a:pt x="14" y="965"/>
                  </a:cubicBezTo>
                  <a:cubicBezTo>
                    <a:pt x="41" y="1088"/>
                    <a:pt x="123" y="1196"/>
                    <a:pt x="259" y="1251"/>
                  </a:cubicBezTo>
                  <a:cubicBezTo>
                    <a:pt x="276" y="1258"/>
                    <a:pt x="295" y="1261"/>
                    <a:pt x="315" y="1261"/>
                  </a:cubicBezTo>
                  <a:cubicBezTo>
                    <a:pt x="372" y="1261"/>
                    <a:pt x="432" y="1233"/>
                    <a:pt x="462" y="1183"/>
                  </a:cubicBezTo>
                  <a:cubicBezTo>
                    <a:pt x="490" y="1128"/>
                    <a:pt x="503" y="1074"/>
                    <a:pt x="530" y="1006"/>
                  </a:cubicBezTo>
                  <a:cubicBezTo>
                    <a:pt x="558" y="897"/>
                    <a:pt x="571" y="775"/>
                    <a:pt x="585" y="666"/>
                  </a:cubicBezTo>
                  <a:cubicBezTo>
                    <a:pt x="598" y="585"/>
                    <a:pt x="626" y="503"/>
                    <a:pt x="666" y="435"/>
                  </a:cubicBezTo>
                  <a:cubicBezTo>
                    <a:pt x="721" y="367"/>
                    <a:pt x="761" y="286"/>
                    <a:pt x="789" y="204"/>
                  </a:cubicBezTo>
                  <a:cubicBezTo>
                    <a:pt x="816" y="150"/>
                    <a:pt x="843" y="82"/>
                    <a:pt x="789" y="27"/>
                  </a:cubicBezTo>
                  <a:cubicBezTo>
                    <a:pt x="769" y="8"/>
                    <a:pt x="750" y="1"/>
                    <a:pt x="73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2"/>
            <p:cNvSpPr/>
            <p:nvPr/>
          </p:nvSpPr>
          <p:spPr>
            <a:xfrm>
              <a:off x="4215875" y="3229525"/>
              <a:ext cx="102325" cy="96600"/>
            </a:xfrm>
            <a:custGeom>
              <a:avLst/>
              <a:gdLst/>
              <a:ahLst/>
              <a:cxnLst/>
              <a:rect l="l" t="t" r="r" b="b"/>
              <a:pathLst>
                <a:path w="4093" h="3864" extrusionOk="0">
                  <a:moveTo>
                    <a:pt x="3889" y="0"/>
                  </a:moveTo>
                  <a:cubicBezTo>
                    <a:pt x="3800" y="0"/>
                    <a:pt x="3713" y="24"/>
                    <a:pt x="3644" y="77"/>
                  </a:cubicBezTo>
                  <a:cubicBezTo>
                    <a:pt x="3467" y="199"/>
                    <a:pt x="3304" y="321"/>
                    <a:pt x="3127" y="457"/>
                  </a:cubicBezTo>
                  <a:cubicBezTo>
                    <a:pt x="2828" y="688"/>
                    <a:pt x="2529" y="919"/>
                    <a:pt x="2244" y="1178"/>
                  </a:cubicBezTo>
                  <a:cubicBezTo>
                    <a:pt x="2013" y="1368"/>
                    <a:pt x="1795" y="1599"/>
                    <a:pt x="1605" y="1830"/>
                  </a:cubicBezTo>
                  <a:cubicBezTo>
                    <a:pt x="1428" y="2007"/>
                    <a:pt x="1265" y="2170"/>
                    <a:pt x="1102" y="2360"/>
                  </a:cubicBezTo>
                  <a:cubicBezTo>
                    <a:pt x="925" y="2551"/>
                    <a:pt x="776" y="2700"/>
                    <a:pt x="626" y="2890"/>
                  </a:cubicBezTo>
                  <a:cubicBezTo>
                    <a:pt x="422" y="3040"/>
                    <a:pt x="232" y="3230"/>
                    <a:pt x="96" y="3448"/>
                  </a:cubicBezTo>
                  <a:cubicBezTo>
                    <a:pt x="42" y="3543"/>
                    <a:pt x="15" y="3638"/>
                    <a:pt x="1" y="3733"/>
                  </a:cubicBezTo>
                  <a:cubicBezTo>
                    <a:pt x="1" y="3820"/>
                    <a:pt x="18" y="3864"/>
                    <a:pt x="67" y="3864"/>
                  </a:cubicBezTo>
                  <a:cubicBezTo>
                    <a:pt x="79" y="3864"/>
                    <a:pt x="93" y="3861"/>
                    <a:pt x="110" y="3855"/>
                  </a:cubicBezTo>
                  <a:cubicBezTo>
                    <a:pt x="205" y="3842"/>
                    <a:pt x="286" y="3801"/>
                    <a:pt x="341" y="3733"/>
                  </a:cubicBezTo>
                  <a:cubicBezTo>
                    <a:pt x="422" y="3638"/>
                    <a:pt x="504" y="3529"/>
                    <a:pt x="585" y="3434"/>
                  </a:cubicBezTo>
                  <a:cubicBezTo>
                    <a:pt x="653" y="3339"/>
                    <a:pt x="721" y="3244"/>
                    <a:pt x="816" y="3176"/>
                  </a:cubicBezTo>
                  <a:cubicBezTo>
                    <a:pt x="857" y="3135"/>
                    <a:pt x="898" y="3081"/>
                    <a:pt x="939" y="3040"/>
                  </a:cubicBezTo>
                  <a:cubicBezTo>
                    <a:pt x="1306" y="2686"/>
                    <a:pt x="1673" y="2333"/>
                    <a:pt x="1999" y="1952"/>
                  </a:cubicBezTo>
                  <a:cubicBezTo>
                    <a:pt x="2094" y="1871"/>
                    <a:pt x="2176" y="1789"/>
                    <a:pt x="2244" y="1708"/>
                  </a:cubicBezTo>
                  <a:cubicBezTo>
                    <a:pt x="2529" y="1422"/>
                    <a:pt x="2828" y="1151"/>
                    <a:pt x="3154" y="906"/>
                  </a:cubicBezTo>
                  <a:cubicBezTo>
                    <a:pt x="3345" y="756"/>
                    <a:pt x="3549" y="607"/>
                    <a:pt x="3739" y="457"/>
                  </a:cubicBezTo>
                  <a:cubicBezTo>
                    <a:pt x="3834" y="389"/>
                    <a:pt x="3916" y="294"/>
                    <a:pt x="4011" y="213"/>
                  </a:cubicBezTo>
                  <a:cubicBezTo>
                    <a:pt x="4038" y="185"/>
                    <a:pt x="4065" y="145"/>
                    <a:pt x="4079" y="118"/>
                  </a:cubicBezTo>
                  <a:cubicBezTo>
                    <a:pt x="4092" y="63"/>
                    <a:pt x="4079" y="22"/>
                    <a:pt x="4038" y="22"/>
                  </a:cubicBezTo>
                  <a:cubicBezTo>
                    <a:pt x="3989" y="8"/>
                    <a:pt x="3939" y="0"/>
                    <a:pt x="3889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2"/>
            <p:cNvSpPr/>
            <p:nvPr/>
          </p:nvSpPr>
          <p:spPr>
            <a:xfrm>
              <a:off x="4236950" y="3423750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762" h="1524" extrusionOk="0">
                  <a:moveTo>
                    <a:pt x="735" y="1"/>
                  </a:moveTo>
                  <a:cubicBezTo>
                    <a:pt x="707" y="15"/>
                    <a:pt x="667" y="28"/>
                    <a:pt x="640" y="55"/>
                  </a:cubicBezTo>
                  <a:cubicBezTo>
                    <a:pt x="599" y="82"/>
                    <a:pt x="558" y="123"/>
                    <a:pt x="531" y="178"/>
                  </a:cubicBezTo>
                  <a:cubicBezTo>
                    <a:pt x="327" y="409"/>
                    <a:pt x="177" y="681"/>
                    <a:pt x="82" y="980"/>
                  </a:cubicBezTo>
                  <a:cubicBezTo>
                    <a:pt x="55" y="1075"/>
                    <a:pt x="28" y="1183"/>
                    <a:pt x="14" y="1292"/>
                  </a:cubicBezTo>
                  <a:cubicBezTo>
                    <a:pt x="1" y="1374"/>
                    <a:pt x="28" y="1455"/>
                    <a:pt x="69" y="1523"/>
                  </a:cubicBezTo>
                  <a:cubicBezTo>
                    <a:pt x="191" y="1523"/>
                    <a:pt x="313" y="1455"/>
                    <a:pt x="368" y="1347"/>
                  </a:cubicBezTo>
                  <a:cubicBezTo>
                    <a:pt x="408" y="1279"/>
                    <a:pt x="422" y="1211"/>
                    <a:pt x="449" y="1143"/>
                  </a:cubicBezTo>
                  <a:cubicBezTo>
                    <a:pt x="476" y="1034"/>
                    <a:pt x="490" y="912"/>
                    <a:pt x="531" y="789"/>
                  </a:cubicBezTo>
                  <a:cubicBezTo>
                    <a:pt x="544" y="708"/>
                    <a:pt x="572" y="613"/>
                    <a:pt x="626" y="531"/>
                  </a:cubicBezTo>
                  <a:cubicBezTo>
                    <a:pt x="694" y="409"/>
                    <a:pt x="735" y="273"/>
                    <a:pt x="762" y="137"/>
                  </a:cubicBezTo>
                  <a:cubicBezTo>
                    <a:pt x="762" y="96"/>
                    <a:pt x="762" y="55"/>
                    <a:pt x="762" y="15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2"/>
            <p:cNvSpPr/>
            <p:nvPr/>
          </p:nvSpPr>
          <p:spPr>
            <a:xfrm>
              <a:off x="4381375" y="3290550"/>
              <a:ext cx="45225" cy="20425"/>
            </a:xfrm>
            <a:custGeom>
              <a:avLst/>
              <a:gdLst/>
              <a:ahLst/>
              <a:cxnLst/>
              <a:rect l="l" t="t" r="r" b="b"/>
              <a:pathLst>
                <a:path w="1809" h="817" extrusionOk="0">
                  <a:moveTo>
                    <a:pt x="1727" y="1"/>
                  </a:moveTo>
                  <a:cubicBezTo>
                    <a:pt x="1659" y="1"/>
                    <a:pt x="1591" y="1"/>
                    <a:pt x="1523" y="14"/>
                  </a:cubicBezTo>
                  <a:cubicBezTo>
                    <a:pt x="1237" y="69"/>
                    <a:pt x="952" y="150"/>
                    <a:pt x="680" y="273"/>
                  </a:cubicBezTo>
                  <a:cubicBezTo>
                    <a:pt x="490" y="354"/>
                    <a:pt x="313" y="463"/>
                    <a:pt x="150" y="585"/>
                  </a:cubicBezTo>
                  <a:cubicBezTo>
                    <a:pt x="82" y="653"/>
                    <a:pt x="28" y="721"/>
                    <a:pt x="0" y="816"/>
                  </a:cubicBezTo>
                  <a:lnTo>
                    <a:pt x="55" y="816"/>
                  </a:lnTo>
                  <a:cubicBezTo>
                    <a:pt x="191" y="803"/>
                    <a:pt x="340" y="776"/>
                    <a:pt x="476" y="721"/>
                  </a:cubicBezTo>
                  <a:cubicBezTo>
                    <a:pt x="680" y="640"/>
                    <a:pt x="870" y="544"/>
                    <a:pt x="1047" y="436"/>
                  </a:cubicBezTo>
                  <a:cubicBezTo>
                    <a:pt x="1264" y="300"/>
                    <a:pt x="1496" y="177"/>
                    <a:pt x="1727" y="96"/>
                  </a:cubicBezTo>
                  <a:cubicBezTo>
                    <a:pt x="1767" y="82"/>
                    <a:pt x="1795" y="55"/>
                    <a:pt x="1808" y="42"/>
                  </a:cubicBezTo>
                  <a:lnTo>
                    <a:pt x="1808" y="14"/>
                  </a:lnTo>
                  <a:cubicBezTo>
                    <a:pt x="1781" y="1"/>
                    <a:pt x="1754" y="1"/>
                    <a:pt x="1727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2"/>
            <p:cNvSpPr/>
            <p:nvPr/>
          </p:nvSpPr>
          <p:spPr>
            <a:xfrm>
              <a:off x="4457825" y="3399975"/>
              <a:ext cx="29600" cy="20875"/>
            </a:xfrm>
            <a:custGeom>
              <a:avLst/>
              <a:gdLst/>
              <a:ahLst/>
              <a:cxnLst/>
              <a:rect l="l" t="t" r="r" b="b"/>
              <a:pathLst>
                <a:path w="1184" h="835" extrusionOk="0">
                  <a:moveTo>
                    <a:pt x="1061" y="0"/>
                  </a:moveTo>
                  <a:cubicBezTo>
                    <a:pt x="952" y="0"/>
                    <a:pt x="843" y="28"/>
                    <a:pt x="748" y="68"/>
                  </a:cubicBezTo>
                  <a:cubicBezTo>
                    <a:pt x="531" y="136"/>
                    <a:pt x="313" y="259"/>
                    <a:pt x="150" y="435"/>
                  </a:cubicBezTo>
                  <a:cubicBezTo>
                    <a:pt x="109" y="490"/>
                    <a:pt x="69" y="558"/>
                    <a:pt x="28" y="626"/>
                  </a:cubicBezTo>
                  <a:cubicBezTo>
                    <a:pt x="1" y="680"/>
                    <a:pt x="14" y="748"/>
                    <a:pt x="69" y="789"/>
                  </a:cubicBezTo>
                  <a:cubicBezTo>
                    <a:pt x="89" y="819"/>
                    <a:pt x="125" y="835"/>
                    <a:pt x="176" y="835"/>
                  </a:cubicBezTo>
                  <a:cubicBezTo>
                    <a:pt x="193" y="835"/>
                    <a:pt x="211" y="833"/>
                    <a:pt x="232" y="830"/>
                  </a:cubicBezTo>
                  <a:cubicBezTo>
                    <a:pt x="259" y="816"/>
                    <a:pt x="286" y="802"/>
                    <a:pt x="327" y="775"/>
                  </a:cubicBezTo>
                  <a:cubicBezTo>
                    <a:pt x="381" y="734"/>
                    <a:pt x="436" y="694"/>
                    <a:pt x="490" y="653"/>
                  </a:cubicBezTo>
                  <a:lnTo>
                    <a:pt x="857" y="367"/>
                  </a:lnTo>
                  <a:cubicBezTo>
                    <a:pt x="939" y="300"/>
                    <a:pt x="1020" y="245"/>
                    <a:pt x="1102" y="177"/>
                  </a:cubicBezTo>
                  <a:cubicBezTo>
                    <a:pt x="1129" y="150"/>
                    <a:pt x="1142" y="123"/>
                    <a:pt x="1156" y="96"/>
                  </a:cubicBezTo>
                  <a:cubicBezTo>
                    <a:pt x="1183" y="68"/>
                    <a:pt x="1170" y="28"/>
                    <a:pt x="1129" y="14"/>
                  </a:cubicBezTo>
                  <a:cubicBezTo>
                    <a:pt x="1102" y="14"/>
                    <a:pt x="1074" y="0"/>
                    <a:pt x="106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2"/>
            <p:cNvSpPr/>
            <p:nvPr/>
          </p:nvSpPr>
          <p:spPr>
            <a:xfrm>
              <a:off x="4411625" y="3692700"/>
              <a:ext cx="27550" cy="23775"/>
            </a:xfrm>
            <a:custGeom>
              <a:avLst/>
              <a:gdLst/>
              <a:ahLst/>
              <a:cxnLst/>
              <a:rect l="l" t="t" r="r" b="b"/>
              <a:pathLst>
                <a:path w="1102" h="951" extrusionOk="0">
                  <a:moveTo>
                    <a:pt x="90" y="1"/>
                  </a:moveTo>
                  <a:cubicBezTo>
                    <a:pt x="73" y="1"/>
                    <a:pt x="56" y="7"/>
                    <a:pt x="41" y="22"/>
                  </a:cubicBezTo>
                  <a:cubicBezTo>
                    <a:pt x="0" y="62"/>
                    <a:pt x="27" y="103"/>
                    <a:pt x="41" y="157"/>
                  </a:cubicBezTo>
                  <a:cubicBezTo>
                    <a:pt x="177" y="457"/>
                    <a:pt x="394" y="715"/>
                    <a:pt x="666" y="905"/>
                  </a:cubicBezTo>
                  <a:cubicBezTo>
                    <a:pt x="707" y="936"/>
                    <a:pt x="763" y="951"/>
                    <a:pt x="817" y="951"/>
                  </a:cubicBezTo>
                  <a:cubicBezTo>
                    <a:pt x="835" y="951"/>
                    <a:pt x="853" y="949"/>
                    <a:pt x="870" y="946"/>
                  </a:cubicBezTo>
                  <a:cubicBezTo>
                    <a:pt x="1060" y="919"/>
                    <a:pt x="1101" y="823"/>
                    <a:pt x="992" y="701"/>
                  </a:cubicBezTo>
                  <a:cubicBezTo>
                    <a:pt x="952" y="647"/>
                    <a:pt x="924" y="620"/>
                    <a:pt x="884" y="579"/>
                  </a:cubicBezTo>
                  <a:cubicBezTo>
                    <a:pt x="829" y="538"/>
                    <a:pt x="761" y="484"/>
                    <a:pt x="707" y="443"/>
                  </a:cubicBezTo>
                  <a:lnTo>
                    <a:pt x="408" y="212"/>
                  </a:lnTo>
                  <a:cubicBezTo>
                    <a:pt x="326" y="144"/>
                    <a:pt x="258" y="90"/>
                    <a:pt x="177" y="35"/>
                  </a:cubicBezTo>
                  <a:cubicBezTo>
                    <a:pt x="151" y="18"/>
                    <a:pt x="120" y="1"/>
                    <a:pt x="9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2"/>
            <p:cNvSpPr/>
            <p:nvPr/>
          </p:nvSpPr>
          <p:spPr>
            <a:xfrm>
              <a:off x="4427250" y="3467600"/>
              <a:ext cx="7825" cy="36725"/>
            </a:xfrm>
            <a:custGeom>
              <a:avLst/>
              <a:gdLst/>
              <a:ahLst/>
              <a:cxnLst/>
              <a:rect l="l" t="t" r="r" b="b"/>
              <a:pathLst>
                <a:path w="313" h="1469" extrusionOk="0">
                  <a:moveTo>
                    <a:pt x="82" y="0"/>
                  </a:moveTo>
                  <a:cubicBezTo>
                    <a:pt x="28" y="68"/>
                    <a:pt x="0" y="163"/>
                    <a:pt x="0" y="245"/>
                  </a:cubicBezTo>
                  <a:cubicBezTo>
                    <a:pt x="0" y="490"/>
                    <a:pt x="0" y="734"/>
                    <a:pt x="14" y="965"/>
                  </a:cubicBezTo>
                  <a:cubicBezTo>
                    <a:pt x="28" y="1115"/>
                    <a:pt x="55" y="1251"/>
                    <a:pt x="82" y="1400"/>
                  </a:cubicBezTo>
                  <a:cubicBezTo>
                    <a:pt x="95" y="1441"/>
                    <a:pt x="123" y="1468"/>
                    <a:pt x="163" y="1468"/>
                  </a:cubicBezTo>
                  <a:cubicBezTo>
                    <a:pt x="204" y="1468"/>
                    <a:pt x="245" y="1455"/>
                    <a:pt x="259" y="1428"/>
                  </a:cubicBezTo>
                  <a:cubicBezTo>
                    <a:pt x="286" y="1387"/>
                    <a:pt x="299" y="1360"/>
                    <a:pt x="299" y="1332"/>
                  </a:cubicBezTo>
                  <a:cubicBezTo>
                    <a:pt x="313" y="1264"/>
                    <a:pt x="313" y="1196"/>
                    <a:pt x="313" y="1142"/>
                  </a:cubicBezTo>
                  <a:cubicBezTo>
                    <a:pt x="299" y="952"/>
                    <a:pt x="286" y="748"/>
                    <a:pt x="272" y="558"/>
                  </a:cubicBezTo>
                  <a:cubicBezTo>
                    <a:pt x="259" y="408"/>
                    <a:pt x="218" y="259"/>
                    <a:pt x="163" y="109"/>
                  </a:cubicBezTo>
                  <a:cubicBezTo>
                    <a:pt x="136" y="68"/>
                    <a:pt x="123" y="28"/>
                    <a:pt x="82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2"/>
            <p:cNvSpPr/>
            <p:nvPr/>
          </p:nvSpPr>
          <p:spPr>
            <a:xfrm>
              <a:off x="4353175" y="3445500"/>
              <a:ext cx="13600" cy="48550"/>
            </a:xfrm>
            <a:custGeom>
              <a:avLst/>
              <a:gdLst/>
              <a:ahLst/>
              <a:cxnLst/>
              <a:rect l="l" t="t" r="r" b="b"/>
              <a:pathLst>
                <a:path w="544" h="1942" extrusionOk="0">
                  <a:moveTo>
                    <a:pt x="490" y="1"/>
                  </a:moveTo>
                  <a:cubicBezTo>
                    <a:pt x="422" y="42"/>
                    <a:pt x="367" y="96"/>
                    <a:pt x="354" y="178"/>
                  </a:cubicBezTo>
                  <a:cubicBezTo>
                    <a:pt x="326" y="245"/>
                    <a:pt x="313" y="313"/>
                    <a:pt x="286" y="395"/>
                  </a:cubicBezTo>
                  <a:cubicBezTo>
                    <a:pt x="272" y="409"/>
                    <a:pt x="0" y="1374"/>
                    <a:pt x="123" y="1836"/>
                  </a:cubicBezTo>
                  <a:cubicBezTo>
                    <a:pt x="132" y="1902"/>
                    <a:pt x="187" y="1942"/>
                    <a:pt x="243" y="1942"/>
                  </a:cubicBezTo>
                  <a:cubicBezTo>
                    <a:pt x="267" y="1942"/>
                    <a:pt x="292" y="1934"/>
                    <a:pt x="313" y="1917"/>
                  </a:cubicBezTo>
                  <a:cubicBezTo>
                    <a:pt x="449" y="1822"/>
                    <a:pt x="449" y="1632"/>
                    <a:pt x="462" y="1496"/>
                  </a:cubicBezTo>
                  <a:cubicBezTo>
                    <a:pt x="490" y="1211"/>
                    <a:pt x="503" y="925"/>
                    <a:pt x="490" y="640"/>
                  </a:cubicBezTo>
                  <a:cubicBezTo>
                    <a:pt x="490" y="477"/>
                    <a:pt x="503" y="327"/>
                    <a:pt x="517" y="164"/>
                  </a:cubicBezTo>
                  <a:cubicBezTo>
                    <a:pt x="517" y="110"/>
                    <a:pt x="544" y="42"/>
                    <a:pt x="490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2"/>
            <p:cNvSpPr/>
            <p:nvPr/>
          </p:nvSpPr>
          <p:spPr>
            <a:xfrm>
              <a:off x="4257350" y="3395825"/>
              <a:ext cx="14925" cy="20750"/>
            </a:xfrm>
            <a:custGeom>
              <a:avLst/>
              <a:gdLst/>
              <a:ahLst/>
              <a:cxnLst/>
              <a:rect l="l" t="t" r="r" b="b"/>
              <a:pathLst>
                <a:path w="597" h="830" extrusionOk="0">
                  <a:moveTo>
                    <a:pt x="492" y="1"/>
                  </a:moveTo>
                  <a:cubicBezTo>
                    <a:pt x="483" y="1"/>
                    <a:pt x="473" y="2"/>
                    <a:pt x="462" y="3"/>
                  </a:cubicBezTo>
                  <a:cubicBezTo>
                    <a:pt x="422" y="17"/>
                    <a:pt x="381" y="31"/>
                    <a:pt x="354" y="58"/>
                  </a:cubicBezTo>
                  <a:cubicBezTo>
                    <a:pt x="218" y="126"/>
                    <a:pt x="123" y="234"/>
                    <a:pt x="55" y="384"/>
                  </a:cubicBezTo>
                  <a:cubicBezTo>
                    <a:pt x="14" y="466"/>
                    <a:pt x="0" y="561"/>
                    <a:pt x="14" y="656"/>
                  </a:cubicBezTo>
                  <a:cubicBezTo>
                    <a:pt x="14" y="669"/>
                    <a:pt x="41" y="697"/>
                    <a:pt x="41" y="710"/>
                  </a:cubicBezTo>
                  <a:cubicBezTo>
                    <a:pt x="70" y="796"/>
                    <a:pt x="121" y="829"/>
                    <a:pt x="173" y="829"/>
                  </a:cubicBezTo>
                  <a:cubicBezTo>
                    <a:pt x="220" y="829"/>
                    <a:pt x="267" y="803"/>
                    <a:pt x="299" y="765"/>
                  </a:cubicBezTo>
                  <a:cubicBezTo>
                    <a:pt x="326" y="710"/>
                    <a:pt x="354" y="669"/>
                    <a:pt x="381" y="629"/>
                  </a:cubicBezTo>
                  <a:cubicBezTo>
                    <a:pt x="435" y="533"/>
                    <a:pt x="476" y="438"/>
                    <a:pt x="517" y="343"/>
                  </a:cubicBezTo>
                  <a:cubicBezTo>
                    <a:pt x="544" y="262"/>
                    <a:pt x="571" y="194"/>
                    <a:pt x="585" y="112"/>
                  </a:cubicBezTo>
                  <a:cubicBezTo>
                    <a:pt x="597" y="41"/>
                    <a:pt x="557" y="1"/>
                    <a:pt x="492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2"/>
            <p:cNvSpPr/>
            <p:nvPr/>
          </p:nvSpPr>
          <p:spPr>
            <a:xfrm>
              <a:off x="4511175" y="3453400"/>
              <a:ext cx="14300" cy="21125"/>
            </a:xfrm>
            <a:custGeom>
              <a:avLst/>
              <a:gdLst/>
              <a:ahLst/>
              <a:cxnLst/>
              <a:rect l="l" t="t" r="r" b="b"/>
              <a:pathLst>
                <a:path w="572" h="845" extrusionOk="0">
                  <a:moveTo>
                    <a:pt x="98" y="1"/>
                  </a:moveTo>
                  <a:cubicBezTo>
                    <a:pt x="41" y="1"/>
                    <a:pt x="1" y="43"/>
                    <a:pt x="1" y="120"/>
                  </a:cubicBezTo>
                  <a:cubicBezTo>
                    <a:pt x="1" y="147"/>
                    <a:pt x="1" y="188"/>
                    <a:pt x="1" y="229"/>
                  </a:cubicBezTo>
                  <a:cubicBezTo>
                    <a:pt x="55" y="460"/>
                    <a:pt x="191" y="650"/>
                    <a:pt x="368" y="799"/>
                  </a:cubicBezTo>
                  <a:cubicBezTo>
                    <a:pt x="381" y="813"/>
                    <a:pt x="381" y="813"/>
                    <a:pt x="395" y="827"/>
                  </a:cubicBezTo>
                  <a:cubicBezTo>
                    <a:pt x="419" y="839"/>
                    <a:pt x="441" y="845"/>
                    <a:pt x="460" y="845"/>
                  </a:cubicBezTo>
                  <a:cubicBezTo>
                    <a:pt x="505" y="845"/>
                    <a:pt x="535" y="812"/>
                    <a:pt x="544" y="745"/>
                  </a:cubicBezTo>
                  <a:cubicBezTo>
                    <a:pt x="572" y="650"/>
                    <a:pt x="558" y="555"/>
                    <a:pt x="504" y="473"/>
                  </a:cubicBezTo>
                  <a:cubicBezTo>
                    <a:pt x="436" y="351"/>
                    <a:pt x="340" y="229"/>
                    <a:pt x="259" y="120"/>
                  </a:cubicBezTo>
                  <a:cubicBezTo>
                    <a:pt x="232" y="79"/>
                    <a:pt x="205" y="52"/>
                    <a:pt x="177" y="25"/>
                  </a:cubicBezTo>
                  <a:cubicBezTo>
                    <a:pt x="149" y="8"/>
                    <a:pt x="122" y="1"/>
                    <a:pt x="98" y="1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2"/>
            <p:cNvSpPr/>
            <p:nvPr/>
          </p:nvSpPr>
          <p:spPr>
            <a:xfrm>
              <a:off x="4510500" y="3556975"/>
              <a:ext cx="17700" cy="13600"/>
            </a:xfrm>
            <a:custGeom>
              <a:avLst/>
              <a:gdLst/>
              <a:ahLst/>
              <a:cxnLst/>
              <a:rect l="l" t="t" r="r" b="b"/>
              <a:pathLst>
                <a:path w="708" h="544" extrusionOk="0">
                  <a:moveTo>
                    <a:pt x="245" y="0"/>
                  </a:moveTo>
                  <a:cubicBezTo>
                    <a:pt x="82" y="0"/>
                    <a:pt x="0" y="82"/>
                    <a:pt x="41" y="272"/>
                  </a:cubicBezTo>
                  <a:cubicBezTo>
                    <a:pt x="55" y="313"/>
                    <a:pt x="82" y="381"/>
                    <a:pt x="123" y="449"/>
                  </a:cubicBezTo>
                  <a:cubicBezTo>
                    <a:pt x="164" y="517"/>
                    <a:pt x="245" y="544"/>
                    <a:pt x="327" y="544"/>
                  </a:cubicBezTo>
                  <a:cubicBezTo>
                    <a:pt x="408" y="517"/>
                    <a:pt x="490" y="489"/>
                    <a:pt x="558" y="449"/>
                  </a:cubicBezTo>
                  <a:cubicBezTo>
                    <a:pt x="680" y="408"/>
                    <a:pt x="707" y="231"/>
                    <a:pt x="599" y="163"/>
                  </a:cubicBezTo>
                  <a:cubicBezTo>
                    <a:pt x="503" y="68"/>
                    <a:pt x="367" y="14"/>
                    <a:pt x="24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2"/>
            <p:cNvSpPr/>
            <p:nvPr/>
          </p:nvSpPr>
          <p:spPr>
            <a:xfrm>
              <a:off x="4393950" y="3672425"/>
              <a:ext cx="16325" cy="15125"/>
            </a:xfrm>
            <a:custGeom>
              <a:avLst/>
              <a:gdLst/>
              <a:ahLst/>
              <a:cxnLst/>
              <a:rect l="l" t="t" r="r" b="b"/>
              <a:pathLst>
                <a:path w="653" h="605" extrusionOk="0">
                  <a:moveTo>
                    <a:pt x="91" y="0"/>
                  </a:moveTo>
                  <a:cubicBezTo>
                    <a:pt x="42" y="0"/>
                    <a:pt x="14" y="28"/>
                    <a:pt x="14" y="85"/>
                  </a:cubicBezTo>
                  <a:cubicBezTo>
                    <a:pt x="14" y="112"/>
                    <a:pt x="14" y="139"/>
                    <a:pt x="14" y="153"/>
                  </a:cubicBezTo>
                  <a:lnTo>
                    <a:pt x="0" y="153"/>
                  </a:lnTo>
                  <a:lnTo>
                    <a:pt x="191" y="534"/>
                  </a:lnTo>
                  <a:cubicBezTo>
                    <a:pt x="191" y="547"/>
                    <a:pt x="204" y="574"/>
                    <a:pt x="218" y="574"/>
                  </a:cubicBezTo>
                  <a:cubicBezTo>
                    <a:pt x="272" y="595"/>
                    <a:pt x="330" y="605"/>
                    <a:pt x="389" y="605"/>
                  </a:cubicBezTo>
                  <a:cubicBezTo>
                    <a:pt x="449" y="605"/>
                    <a:pt x="510" y="595"/>
                    <a:pt x="571" y="574"/>
                  </a:cubicBezTo>
                  <a:cubicBezTo>
                    <a:pt x="626" y="561"/>
                    <a:pt x="653" y="506"/>
                    <a:pt x="626" y="438"/>
                  </a:cubicBezTo>
                  <a:cubicBezTo>
                    <a:pt x="530" y="234"/>
                    <a:pt x="340" y="71"/>
                    <a:pt x="123" y="3"/>
                  </a:cubicBezTo>
                  <a:cubicBezTo>
                    <a:pt x="111" y="1"/>
                    <a:pt x="101" y="0"/>
                    <a:pt x="91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2"/>
            <p:cNvSpPr/>
            <p:nvPr/>
          </p:nvSpPr>
          <p:spPr>
            <a:xfrm>
              <a:off x="4214175" y="3362900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530" y="0"/>
                  </a:moveTo>
                  <a:cubicBezTo>
                    <a:pt x="513" y="0"/>
                    <a:pt x="495" y="2"/>
                    <a:pt x="477" y="2"/>
                  </a:cubicBezTo>
                  <a:cubicBezTo>
                    <a:pt x="463" y="2"/>
                    <a:pt x="436" y="2"/>
                    <a:pt x="422" y="16"/>
                  </a:cubicBezTo>
                  <a:cubicBezTo>
                    <a:pt x="314" y="43"/>
                    <a:pt x="218" y="97"/>
                    <a:pt x="137" y="179"/>
                  </a:cubicBezTo>
                  <a:cubicBezTo>
                    <a:pt x="1" y="315"/>
                    <a:pt x="1" y="546"/>
                    <a:pt x="151" y="668"/>
                  </a:cubicBezTo>
                  <a:cubicBezTo>
                    <a:pt x="246" y="573"/>
                    <a:pt x="341" y="491"/>
                    <a:pt x="436" y="383"/>
                  </a:cubicBezTo>
                  <a:cubicBezTo>
                    <a:pt x="477" y="342"/>
                    <a:pt x="518" y="301"/>
                    <a:pt x="558" y="247"/>
                  </a:cubicBezTo>
                  <a:cubicBezTo>
                    <a:pt x="572" y="233"/>
                    <a:pt x="585" y="206"/>
                    <a:pt x="599" y="179"/>
                  </a:cubicBezTo>
                  <a:cubicBezTo>
                    <a:pt x="626" y="138"/>
                    <a:pt x="653" y="97"/>
                    <a:pt x="613" y="43"/>
                  </a:cubicBezTo>
                  <a:cubicBezTo>
                    <a:pt x="595" y="6"/>
                    <a:pt x="564" y="0"/>
                    <a:pt x="530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2"/>
            <p:cNvSpPr/>
            <p:nvPr/>
          </p:nvSpPr>
          <p:spPr>
            <a:xfrm>
              <a:off x="4217925" y="3359375"/>
              <a:ext cx="31625" cy="47900"/>
            </a:xfrm>
            <a:custGeom>
              <a:avLst/>
              <a:gdLst/>
              <a:ahLst/>
              <a:cxnLst/>
              <a:rect l="l" t="t" r="r" b="b"/>
              <a:pathLst>
                <a:path w="1265" h="1916" extrusionOk="0">
                  <a:moveTo>
                    <a:pt x="1133" y="0"/>
                  </a:moveTo>
                  <a:cubicBezTo>
                    <a:pt x="1106" y="0"/>
                    <a:pt x="1079" y="11"/>
                    <a:pt x="1061" y="34"/>
                  </a:cubicBezTo>
                  <a:cubicBezTo>
                    <a:pt x="1034" y="48"/>
                    <a:pt x="1020" y="61"/>
                    <a:pt x="1006" y="75"/>
                  </a:cubicBezTo>
                  <a:cubicBezTo>
                    <a:pt x="748" y="388"/>
                    <a:pt x="517" y="714"/>
                    <a:pt x="327" y="1067"/>
                  </a:cubicBezTo>
                  <a:cubicBezTo>
                    <a:pt x="218" y="1271"/>
                    <a:pt x="1" y="1611"/>
                    <a:pt x="82" y="1842"/>
                  </a:cubicBezTo>
                  <a:cubicBezTo>
                    <a:pt x="107" y="1891"/>
                    <a:pt x="151" y="1915"/>
                    <a:pt x="197" y="1915"/>
                  </a:cubicBezTo>
                  <a:cubicBezTo>
                    <a:pt x="227" y="1915"/>
                    <a:pt x="259" y="1904"/>
                    <a:pt x="286" y="1883"/>
                  </a:cubicBezTo>
                  <a:cubicBezTo>
                    <a:pt x="531" y="1624"/>
                    <a:pt x="585" y="1244"/>
                    <a:pt x="762" y="931"/>
                  </a:cubicBezTo>
                  <a:cubicBezTo>
                    <a:pt x="870" y="741"/>
                    <a:pt x="1006" y="564"/>
                    <a:pt x="1142" y="401"/>
                  </a:cubicBezTo>
                  <a:cubicBezTo>
                    <a:pt x="1224" y="320"/>
                    <a:pt x="1265" y="211"/>
                    <a:pt x="1251" y="102"/>
                  </a:cubicBezTo>
                  <a:cubicBezTo>
                    <a:pt x="1242" y="40"/>
                    <a:pt x="1186" y="0"/>
                    <a:pt x="1133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1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○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■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○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■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○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attrocento Sans"/>
              <a:buChar char="■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hiana"/>
              <a:buNone/>
              <a:defRPr sz="4000" b="1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IAEFEUP/workshop-pytn/refs/heads/main/src/pytn-advanced.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Google Shape;17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63"/>
          <p:cNvSpPr txBox="1"/>
          <p:nvPr/>
        </p:nvSpPr>
        <p:spPr>
          <a:xfrm>
            <a:off x="1613450" y="801850"/>
            <a:ext cx="16722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788" name="Google Shape;178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8875" y="97500"/>
            <a:ext cx="620750" cy="63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63"/>
          <p:cNvSpPr txBox="1"/>
          <p:nvPr/>
        </p:nvSpPr>
        <p:spPr>
          <a:xfrm>
            <a:off x="7540825" y="4507400"/>
            <a:ext cx="1468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8C6BA"/>
                </a:solidFill>
                <a:latin typeface="Poppins"/>
                <a:ea typeface="Poppins"/>
                <a:cs typeface="Poppins"/>
                <a:sym typeface="Poppins"/>
              </a:rPr>
              <a:t>ni.fe.up.pt</a:t>
            </a:r>
            <a:endParaRPr sz="1600">
              <a:solidFill>
                <a:srgbClr val="E8C6B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0" name="Google Shape;1790;p63"/>
          <p:cNvSpPr/>
          <p:nvPr/>
        </p:nvSpPr>
        <p:spPr>
          <a:xfrm>
            <a:off x="311525" y="321225"/>
            <a:ext cx="2159100" cy="90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91" name="Google Shape;1791;p63"/>
          <p:cNvSpPr/>
          <p:nvPr/>
        </p:nvSpPr>
        <p:spPr>
          <a:xfrm>
            <a:off x="3056850" y="2256900"/>
            <a:ext cx="3030300" cy="6297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NIAEFEUP</a:t>
            </a:r>
            <a:endParaRPr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92" name="Google Shape;1792;p63"/>
          <p:cNvSpPr txBox="1"/>
          <p:nvPr/>
        </p:nvSpPr>
        <p:spPr>
          <a:xfrm>
            <a:off x="4572000" y="2815750"/>
            <a:ext cx="25716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Introdução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793" name="Google Shape;179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137" y="456782"/>
            <a:ext cx="1813796" cy="629685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63"/>
          <p:cNvSpPr txBox="1"/>
          <p:nvPr/>
        </p:nvSpPr>
        <p:spPr>
          <a:xfrm>
            <a:off x="311525" y="4507400"/>
            <a:ext cx="1468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8C6BA"/>
                </a:solidFill>
                <a:latin typeface="Poppins"/>
                <a:ea typeface="Poppins"/>
                <a:cs typeface="Poppins"/>
                <a:sym typeface="Poppins"/>
              </a:rPr>
              <a:t>@niaefeup</a:t>
            </a:r>
            <a:endParaRPr sz="1600">
              <a:solidFill>
                <a:srgbClr val="E8C6B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95" name="Google Shape;1795;p63" descr="Image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50342" y="5996820"/>
            <a:ext cx="288481" cy="31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63" descr="Image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91795" y="5156959"/>
            <a:ext cx="309695" cy="30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63" descr="Image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37492" y="5947070"/>
            <a:ext cx="288481" cy="31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63" descr="Image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47292" y="5996820"/>
            <a:ext cx="288481" cy="31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63" descr="Image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88745" y="5156959"/>
            <a:ext cx="309695" cy="30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72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primeiro programa - “HELLO WORLD!”</a:t>
            </a:r>
            <a:endParaRPr/>
          </a:p>
        </p:txBody>
      </p:sp>
      <p:sp>
        <p:nvSpPr>
          <p:cNvPr id="1966" name="Google Shape;1966;p72"/>
          <p:cNvSpPr txBox="1"/>
          <p:nvPr/>
        </p:nvSpPr>
        <p:spPr>
          <a:xfrm>
            <a:off x="1231050" y="870000"/>
            <a:ext cx="72108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illa Slab"/>
              <a:buAutoNum type="arabicPeriod"/>
            </a:pPr>
            <a:r>
              <a:rPr lang="en" sz="2800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Cria um ficheiro </a:t>
            </a:r>
            <a:r>
              <a:rPr lang="en" sz="2800" b="1" i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rPr>
              <a:t>main.py</a:t>
            </a:r>
            <a:endParaRPr sz="2800" b="1" i="1">
              <a:solidFill>
                <a:schemeClr val="accent3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illa Slab"/>
              <a:buAutoNum type="arabicPeriod"/>
            </a:pPr>
            <a:r>
              <a:rPr lang="en" sz="2800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Copia </a:t>
            </a:r>
            <a:r>
              <a:rPr lang="en" sz="2800" b="1" u="sng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este código</a:t>
            </a:r>
            <a:r>
              <a:rPr lang="en" sz="2800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 para esse ficheiro</a:t>
            </a:r>
            <a:endParaRPr sz="2800" b="1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illa Slab"/>
              <a:buAutoNum type="arabicPeriod"/>
            </a:pPr>
            <a:r>
              <a:rPr lang="en" sz="2800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Vê o que é possível fazer com Python!</a:t>
            </a:r>
            <a:endParaRPr sz="2800" b="1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73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primeiro programa - “HELLO WORLD!”</a:t>
            </a:r>
            <a:endParaRPr/>
          </a:p>
        </p:txBody>
      </p:sp>
      <p:sp>
        <p:nvSpPr>
          <p:cNvPr id="1972" name="Google Shape;1972;p73"/>
          <p:cNvSpPr txBox="1"/>
          <p:nvPr/>
        </p:nvSpPr>
        <p:spPr>
          <a:xfrm>
            <a:off x="1354950" y="2362125"/>
            <a:ext cx="643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3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32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lang="en" sz="32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2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3" name="Google Shape;1973;p73"/>
          <p:cNvSpPr txBox="1"/>
          <p:nvPr/>
        </p:nvSpPr>
        <p:spPr>
          <a:xfrm>
            <a:off x="5193750" y="3370050"/>
            <a:ext cx="24543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Imprime o texto na consola do interpretador</a:t>
            </a:r>
            <a:endParaRPr sz="2300" b="1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1974" name="Google Shape;1974;p73"/>
          <p:cNvCxnSpPr/>
          <p:nvPr/>
        </p:nvCxnSpPr>
        <p:spPr>
          <a:xfrm>
            <a:off x="3512850" y="2952000"/>
            <a:ext cx="1680900" cy="1059300"/>
          </a:xfrm>
          <a:prstGeom prst="bentConnector3">
            <a:avLst>
              <a:gd name="adj1" fmla="val 74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74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uma variável?</a:t>
            </a:r>
            <a:endParaRPr/>
          </a:p>
        </p:txBody>
      </p:sp>
      <p:sp>
        <p:nvSpPr>
          <p:cNvPr id="1980" name="Google Shape;1980;p74"/>
          <p:cNvSpPr txBox="1"/>
          <p:nvPr/>
        </p:nvSpPr>
        <p:spPr>
          <a:xfrm>
            <a:off x="4726150" y="3652750"/>
            <a:ext cx="31164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“Contentor” onde podemos armazenar qualquer tipo de dados</a:t>
            </a:r>
            <a:endParaRPr sz="2300" b="1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1981" name="Google Shape;1981;p74"/>
          <p:cNvCxnSpPr/>
          <p:nvPr/>
        </p:nvCxnSpPr>
        <p:spPr>
          <a:xfrm>
            <a:off x="2990875" y="3256450"/>
            <a:ext cx="1680900" cy="1059300"/>
          </a:xfrm>
          <a:prstGeom prst="bentConnector3">
            <a:avLst>
              <a:gd name="adj1" fmla="val 74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82" name="Google Shape;1982;p74"/>
          <p:cNvSpPr txBox="1"/>
          <p:nvPr/>
        </p:nvSpPr>
        <p:spPr>
          <a:xfrm>
            <a:off x="2010000" y="1786800"/>
            <a:ext cx="5124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greeting = </a:t>
            </a:r>
            <a:r>
              <a:rPr lang="en" sz="3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endParaRPr sz="3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animal = </a:t>
            </a:r>
            <a:r>
              <a:rPr lang="en" sz="3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"panda"</a:t>
            </a:r>
            <a:endParaRPr sz="3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age = </a:t>
            </a:r>
            <a:r>
              <a:rPr lang="en" sz="30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endParaRPr sz="3000">
              <a:solidFill>
                <a:srgbClr val="2AACB8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75"/>
          <p:cNvSpPr txBox="1">
            <a:spLocks noGrp="1"/>
          </p:cNvSpPr>
          <p:nvPr>
            <p:ph type="title"/>
          </p:nvPr>
        </p:nvSpPr>
        <p:spPr>
          <a:xfrm>
            <a:off x="994625" y="4958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Dados &amp; Operadores Lógicos 	</a:t>
            </a:r>
            <a:endParaRPr/>
          </a:p>
        </p:txBody>
      </p:sp>
      <p:sp>
        <p:nvSpPr>
          <p:cNvPr id="1988" name="Google Shape;1988;p75"/>
          <p:cNvSpPr/>
          <p:nvPr/>
        </p:nvSpPr>
        <p:spPr>
          <a:xfrm>
            <a:off x="1340663" y="2678546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75"/>
          <p:cNvSpPr txBox="1"/>
          <p:nvPr/>
        </p:nvSpPr>
        <p:spPr>
          <a:xfrm>
            <a:off x="782363" y="3320391"/>
            <a:ext cx="1800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str</a:t>
            </a:r>
            <a:endParaRPr sz="2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990" name="Google Shape;1990;p75"/>
          <p:cNvSpPr/>
          <p:nvPr/>
        </p:nvSpPr>
        <p:spPr>
          <a:xfrm>
            <a:off x="3267088" y="2678546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75"/>
          <p:cNvSpPr txBox="1"/>
          <p:nvPr/>
        </p:nvSpPr>
        <p:spPr>
          <a:xfrm>
            <a:off x="2708788" y="3320391"/>
            <a:ext cx="1800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int</a:t>
            </a:r>
            <a:endParaRPr sz="2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992" name="Google Shape;1992;p75"/>
          <p:cNvSpPr/>
          <p:nvPr/>
        </p:nvSpPr>
        <p:spPr>
          <a:xfrm>
            <a:off x="5193513" y="2678546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75"/>
          <p:cNvSpPr txBox="1"/>
          <p:nvPr/>
        </p:nvSpPr>
        <p:spPr>
          <a:xfrm>
            <a:off x="4635213" y="3320391"/>
            <a:ext cx="1800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float</a:t>
            </a:r>
            <a:endParaRPr sz="2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994" name="Google Shape;1994;p75"/>
          <p:cNvSpPr/>
          <p:nvPr/>
        </p:nvSpPr>
        <p:spPr>
          <a:xfrm>
            <a:off x="7119938" y="2678546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75"/>
          <p:cNvSpPr txBox="1"/>
          <p:nvPr/>
        </p:nvSpPr>
        <p:spPr>
          <a:xfrm>
            <a:off x="6561638" y="3320391"/>
            <a:ext cx="1800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bool</a:t>
            </a:r>
            <a:endParaRPr sz="2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1996" name="Google Shape;1996;p75"/>
          <p:cNvCxnSpPr>
            <a:stCxn id="1988" idx="3"/>
            <a:endCxn id="1990" idx="1"/>
          </p:cNvCxnSpPr>
          <p:nvPr/>
        </p:nvCxnSpPr>
        <p:spPr>
          <a:xfrm>
            <a:off x="2024063" y="2885396"/>
            <a:ext cx="124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7" name="Google Shape;1997;p75"/>
          <p:cNvCxnSpPr>
            <a:stCxn id="1990" idx="3"/>
            <a:endCxn id="1992" idx="1"/>
          </p:cNvCxnSpPr>
          <p:nvPr/>
        </p:nvCxnSpPr>
        <p:spPr>
          <a:xfrm>
            <a:off x="3950488" y="2885396"/>
            <a:ext cx="124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8" name="Google Shape;1998;p75"/>
          <p:cNvCxnSpPr>
            <a:stCxn id="1992" idx="3"/>
            <a:endCxn id="1994" idx="1"/>
          </p:cNvCxnSpPr>
          <p:nvPr/>
        </p:nvCxnSpPr>
        <p:spPr>
          <a:xfrm>
            <a:off x="5876913" y="2885396"/>
            <a:ext cx="124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99" name="Google Shape;1999;p75"/>
          <p:cNvGrpSpPr/>
          <p:nvPr/>
        </p:nvGrpSpPr>
        <p:grpSpPr>
          <a:xfrm rot="7951132">
            <a:off x="-39467" y="4172054"/>
            <a:ext cx="1613243" cy="1004216"/>
            <a:chOff x="7254375" y="787045"/>
            <a:chExt cx="1839209" cy="1144876"/>
          </a:xfrm>
        </p:grpSpPr>
        <p:sp>
          <p:nvSpPr>
            <p:cNvPr id="2000" name="Google Shape;2000;p75"/>
            <p:cNvSpPr/>
            <p:nvPr/>
          </p:nvSpPr>
          <p:spPr>
            <a:xfrm>
              <a:off x="7342317" y="787045"/>
              <a:ext cx="1751267" cy="1115046"/>
            </a:xfrm>
            <a:custGeom>
              <a:avLst/>
              <a:gdLst/>
              <a:ahLst/>
              <a:cxnLst/>
              <a:rect l="l" t="t" r="r" b="b"/>
              <a:pathLst>
                <a:path w="25869" h="16471" extrusionOk="0">
                  <a:moveTo>
                    <a:pt x="25406" y="13873"/>
                  </a:moveTo>
                  <a:lnTo>
                    <a:pt x="3421" y="462"/>
                  </a:lnTo>
                  <a:lnTo>
                    <a:pt x="1126" y="159"/>
                  </a:lnTo>
                  <a:lnTo>
                    <a:pt x="1126" y="159"/>
                  </a:lnTo>
                  <a:lnTo>
                    <a:pt x="0" y="0"/>
                  </a:lnTo>
                  <a:lnTo>
                    <a:pt x="650" y="938"/>
                  </a:lnTo>
                  <a:lnTo>
                    <a:pt x="650" y="938"/>
                  </a:lnTo>
                  <a:lnTo>
                    <a:pt x="1963" y="2829"/>
                  </a:lnTo>
                  <a:lnTo>
                    <a:pt x="1963" y="2829"/>
                  </a:lnTo>
                  <a:lnTo>
                    <a:pt x="22245" y="15201"/>
                  </a:lnTo>
                  <a:lnTo>
                    <a:pt x="22245" y="15201"/>
                  </a:lnTo>
                  <a:lnTo>
                    <a:pt x="23948" y="16254"/>
                  </a:lnTo>
                  <a:cubicBezTo>
                    <a:pt x="24309" y="16471"/>
                    <a:pt x="24771" y="16355"/>
                    <a:pt x="25002" y="15995"/>
                  </a:cubicBezTo>
                  <a:lnTo>
                    <a:pt x="25652" y="14912"/>
                  </a:lnTo>
                  <a:cubicBezTo>
                    <a:pt x="25868" y="14551"/>
                    <a:pt x="25753" y="14089"/>
                    <a:pt x="25406" y="138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5"/>
            <p:cNvSpPr/>
            <p:nvPr/>
          </p:nvSpPr>
          <p:spPr>
            <a:xfrm>
              <a:off x="7254375" y="816875"/>
              <a:ext cx="1752282" cy="1115046"/>
            </a:xfrm>
            <a:custGeom>
              <a:avLst/>
              <a:gdLst/>
              <a:ahLst/>
              <a:cxnLst/>
              <a:rect l="l" t="t" r="r" b="b"/>
              <a:pathLst>
                <a:path w="25884" h="16471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5421" y="13873"/>
                  </a:lnTo>
                  <a:cubicBezTo>
                    <a:pt x="25768" y="14089"/>
                    <a:pt x="25883" y="14551"/>
                    <a:pt x="25667" y="14912"/>
                  </a:cubicBezTo>
                  <a:lnTo>
                    <a:pt x="25017" y="15995"/>
                  </a:lnTo>
                  <a:cubicBezTo>
                    <a:pt x="24786" y="16355"/>
                    <a:pt x="24324" y="16471"/>
                    <a:pt x="23963" y="162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5"/>
            <p:cNvSpPr/>
            <p:nvPr/>
          </p:nvSpPr>
          <p:spPr>
            <a:xfrm>
              <a:off x="7254375" y="816875"/>
              <a:ext cx="1656490" cy="1060346"/>
            </a:xfrm>
            <a:custGeom>
              <a:avLst/>
              <a:gdLst/>
              <a:ahLst/>
              <a:cxnLst/>
              <a:rect l="l" t="t" r="r" b="b"/>
              <a:pathLst>
                <a:path w="24469" h="15663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4469" y="13295"/>
                  </a:lnTo>
                  <a:cubicBezTo>
                    <a:pt x="24122" y="14161"/>
                    <a:pt x="23631" y="14970"/>
                    <a:pt x="23025" y="15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5"/>
            <p:cNvSpPr/>
            <p:nvPr/>
          </p:nvSpPr>
          <p:spPr>
            <a:xfrm>
              <a:off x="7254375" y="816875"/>
              <a:ext cx="1604702" cy="1029070"/>
            </a:xfrm>
            <a:custGeom>
              <a:avLst/>
              <a:gdLst/>
              <a:ahLst/>
              <a:cxnLst/>
              <a:rect l="l" t="t" r="r" b="b"/>
              <a:pathLst>
                <a:path w="23704" h="15201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3704" y="12833"/>
                  </a:lnTo>
                  <a:cubicBezTo>
                    <a:pt x="23372" y="13699"/>
                    <a:pt x="22881" y="14508"/>
                    <a:pt x="22260" y="152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5"/>
            <p:cNvSpPr/>
            <p:nvPr/>
          </p:nvSpPr>
          <p:spPr>
            <a:xfrm>
              <a:off x="7254375" y="816875"/>
              <a:ext cx="232676" cy="191584"/>
            </a:xfrm>
            <a:custGeom>
              <a:avLst/>
              <a:gdLst/>
              <a:ahLst/>
              <a:cxnLst/>
              <a:rect l="l" t="t" r="r" b="b"/>
              <a:pathLst>
                <a:path w="3437" h="2830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cubicBezTo>
                    <a:pt x="3090" y="1328"/>
                    <a:pt x="2613" y="2137"/>
                    <a:pt x="1993" y="28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5"/>
            <p:cNvSpPr/>
            <p:nvPr/>
          </p:nvSpPr>
          <p:spPr>
            <a:xfrm>
              <a:off x="7254375" y="816875"/>
              <a:ext cx="76295" cy="63568"/>
            </a:xfrm>
            <a:custGeom>
              <a:avLst/>
              <a:gdLst/>
              <a:ahLst/>
              <a:cxnLst/>
              <a:rect l="l" t="t" r="r" b="b"/>
              <a:pathLst>
                <a:path w="1127" h="939" extrusionOk="0">
                  <a:moveTo>
                    <a:pt x="650" y="938"/>
                  </a:moveTo>
                  <a:lnTo>
                    <a:pt x="1" y="0"/>
                  </a:lnTo>
                  <a:lnTo>
                    <a:pt x="1126" y="144"/>
                  </a:lnTo>
                  <a:cubicBezTo>
                    <a:pt x="1025" y="433"/>
                    <a:pt x="852" y="707"/>
                    <a:pt x="650" y="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6" name="Google Shape;20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900" y="2792687"/>
            <a:ext cx="413700" cy="4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888" y="2792688"/>
            <a:ext cx="413700" cy="4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4725" y="2792700"/>
            <a:ext cx="413676" cy="4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8313" y="2831025"/>
            <a:ext cx="413700" cy="4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76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Aritméticos</a:t>
            </a:r>
            <a:endParaRPr/>
          </a:p>
        </p:txBody>
      </p:sp>
      <p:graphicFrame>
        <p:nvGraphicFramePr>
          <p:cNvPr id="2015" name="Google Shape;2015;p76"/>
          <p:cNvGraphicFramePr/>
          <p:nvPr/>
        </p:nvGraphicFramePr>
        <p:xfrm>
          <a:off x="2086625" y="1212300"/>
          <a:ext cx="5462000" cy="3775470"/>
        </p:xfrm>
        <a:graphic>
          <a:graphicData uri="http://schemas.openxmlformats.org/drawingml/2006/table">
            <a:tbl>
              <a:tblPr>
                <a:noFill/>
                <a:tableStyleId>{9019F57C-10C3-4A6E-8629-6BD60971E07D}</a:tableStyleId>
              </a:tblPr>
              <a:tblGrid>
                <a:gridCol w="273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Operadores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Funcionalidade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+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soma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-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subtração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*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multiplicação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/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divisão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**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potência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//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divisão inteira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%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resto da divisão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77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01</a:t>
            </a:r>
            <a:endParaRPr/>
          </a:p>
        </p:txBody>
      </p:sp>
      <p:sp>
        <p:nvSpPr>
          <p:cNvPr id="2021" name="Google Shape;2021;p77"/>
          <p:cNvSpPr txBox="1"/>
          <p:nvPr/>
        </p:nvSpPr>
        <p:spPr>
          <a:xfrm>
            <a:off x="1031850" y="1657500"/>
            <a:ext cx="7410000" cy="2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Pede ao utilizador, através da função </a:t>
            </a: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input()</a:t>
            </a:r>
            <a:r>
              <a:rPr lang="en" sz="2400"/>
              <a:t>, que digite dois números (podem ser inteiros ou decimais). ​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Calcula e exibe a soma, a diferença e o produto.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78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02</a:t>
            </a:r>
            <a:endParaRPr/>
          </a:p>
        </p:txBody>
      </p:sp>
      <p:sp>
        <p:nvSpPr>
          <p:cNvPr id="2027" name="Google Shape;2027;p78"/>
          <p:cNvSpPr txBox="1"/>
          <p:nvPr/>
        </p:nvSpPr>
        <p:spPr>
          <a:xfrm>
            <a:off x="1031850" y="1187400"/>
            <a:ext cx="74100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Pede ao utilizador dois argumentos - um número e uma string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Transforma o número em uma string ​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Dá print da soma dos resultados e verifica o que acontece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 u="sng"/>
              <a:t>Dica</a:t>
            </a:r>
            <a:r>
              <a:rPr lang="en" sz="2400"/>
              <a:t>: Podes usar a função </a:t>
            </a: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type()</a:t>
            </a:r>
            <a:r>
              <a:rPr lang="en" sz="2400"/>
              <a:t> para verificar o tipo da variável.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79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booleanos</a:t>
            </a:r>
            <a:endParaRPr/>
          </a:p>
        </p:txBody>
      </p:sp>
      <p:graphicFrame>
        <p:nvGraphicFramePr>
          <p:cNvPr id="2033" name="Google Shape;2033;p79"/>
          <p:cNvGraphicFramePr/>
          <p:nvPr/>
        </p:nvGraphicFramePr>
        <p:xfrm>
          <a:off x="2156825" y="1483000"/>
          <a:ext cx="5462000" cy="3273850"/>
        </p:xfrm>
        <a:graphic>
          <a:graphicData uri="http://schemas.openxmlformats.org/drawingml/2006/table">
            <a:tbl>
              <a:tblPr>
                <a:noFill/>
                <a:tableStyleId>{9019F57C-10C3-4A6E-8629-6BD60971E07D}</a:tableStyleId>
              </a:tblPr>
              <a:tblGrid>
                <a:gridCol w="273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Operadores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Funcionalidade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==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Objetos iguais?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!=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Objetos diferentes?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&gt;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Objeto maior?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&gt;=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Objeto maior ou igual?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&lt;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Objeto menor?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&lt;=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Objeto menor ou igual?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80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03</a:t>
            </a:r>
            <a:endParaRPr/>
          </a:p>
        </p:txBody>
      </p:sp>
      <p:sp>
        <p:nvSpPr>
          <p:cNvPr id="2039" name="Google Shape;2039;p80"/>
          <p:cNvSpPr txBox="1"/>
          <p:nvPr/>
        </p:nvSpPr>
        <p:spPr>
          <a:xfrm>
            <a:off x="1031850" y="1770750"/>
            <a:ext cx="74100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​Escreve um programa que recebe dois números, e que avalie se o primeiro é maior que o segundo, se são iguais e se o primeiro é menor que o segundo (três prints)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81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Condições</a:t>
            </a:r>
            <a:endParaRPr/>
          </a:p>
        </p:txBody>
      </p:sp>
      <p:sp>
        <p:nvSpPr>
          <p:cNvPr id="2045" name="Google Shape;2045;p81"/>
          <p:cNvSpPr txBox="1"/>
          <p:nvPr/>
        </p:nvSpPr>
        <p:spPr>
          <a:xfrm>
            <a:off x="1168950" y="2189463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if</a:t>
            </a:r>
            <a:endParaRPr sz="2500" b="1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46" name="Google Shape;2046;p81"/>
          <p:cNvSpPr txBox="1"/>
          <p:nvPr/>
        </p:nvSpPr>
        <p:spPr>
          <a:xfrm>
            <a:off x="3679350" y="2189463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elif</a:t>
            </a:r>
            <a:endParaRPr sz="2500" b="1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47" name="Google Shape;2047;p81"/>
          <p:cNvSpPr txBox="1"/>
          <p:nvPr/>
        </p:nvSpPr>
        <p:spPr>
          <a:xfrm>
            <a:off x="6189750" y="2189463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else</a:t>
            </a:r>
            <a:endParaRPr sz="2500" b="1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2048" name="Google Shape;2048;p81"/>
          <p:cNvCxnSpPr>
            <a:stCxn id="2049" idx="2"/>
            <a:endCxn id="2045" idx="0"/>
          </p:cNvCxnSpPr>
          <p:nvPr/>
        </p:nvCxnSpPr>
        <p:spPr>
          <a:xfrm flipH="1">
            <a:off x="2061600" y="1789263"/>
            <a:ext cx="2510400" cy="4002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0" name="Google Shape;2050;p81"/>
          <p:cNvCxnSpPr>
            <a:stCxn id="2049" idx="2"/>
            <a:endCxn id="2047" idx="0"/>
          </p:cNvCxnSpPr>
          <p:nvPr/>
        </p:nvCxnSpPr>
        <p:spPr>
          <a:xfrm>
            <a:off x="4572000" y="1789263"/>
            <a:ext cx="2510400" cy="4002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1" name="Google Shape;2051;p81"/>
          <p:cNvCxnSpPr>
            <a:stCxn id="2049" idx="2"/>
            <a:endCxn id="2046" idx="0"/>
          </p:cNvCxnSpPr>
          <p:nvPr/>
        </p:nvCxnSpPr>
        <p:spPr>
          <a:xfrm rot="-5400000" flipH="1">
            <a:off x="4371600" y="1989063"/>
            <a:ext cx="4002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Google Shape;205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75" y="2831027"/>
            <a:ext cx="2052250" cy="8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100" y="2831026"/>
            <a:ext cx="2553678" cy="8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900" y="2807625"/>
            <a:ext cx="232058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64"/>
          <p:cNvSpPr txBox="1"/>
          <p:nvPr/>
        </p:nvSpPr>
        <p:spPr>
          <a:xfrm>
            <a:off x="1613450" y="801850"/>
            <a:ext cx="16722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05" name="Google Shape;1805;p64"/>
          <p:cNvSpPr/>
          <p:nvPr/>
        </p:nvSpPr>
        <p:spPr>
          <a:xfrm>
            <a:off x="2546075" y="536050"/>
            <a:ext cx="3789900" cy="4614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Os nossos projetos</a:t>
            </a:r>
            <a:endParaRPr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806" name="Google Shape;180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9513" y="4421137"/>
            <a:ext cx="620750" cy="6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64"/>
          <p:cNvPicPr preferRelativeResize="0"/>
          <p:nvPr/>
        </p:nvPicPr>
        <p:blipFill rotWithShape="1">
          <a:blip r:embed="rId5">
            <a:alphaModFix/>
          </a:blip>
          <a:srcRect r="10450"/>
          <a:stretch/>
        </p:blipFill>
        <p:spPr>
          <a:xfrm rot="10800000" flipH="1">
            <a:off x="-17325" y="-70950"/>
            <a:ext cx="9165624" cy="522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8" name="Google Shape;1808;p64"/>
          <p:cNvGrpSpPr/>
          <p:nvPr/>
        </p:nvGrpSpPr>
        <p:grpSpPr>
          <a:xfrm>
            <a:off x="943088" y="1806700"/>
            <a:ext cx="2203800" cy="1723800"/>
            <a:chOff x="2115413" y="1181913"/>
            <a:chExt cx="2203800" cy="1723800"/>
          </a:xfrm>
        </p:grpSpPr>
        <p:sp>
          <p:nvSpPr>
            <p:cNvPr id="1809" name="Google Shape;1809;p64"/>
            <p:cNvSpPr/>
            <p:nvPr/>
          </p:nvSpPr>
          <p:spPr>
            <a:xfrm>
              <a:off x="2115413" y="1181913"/>
              <a:ext cx="2203800" cy="1723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4"/>
            <p:cNvSpPr txBox="1"/>
            <p:nvPr/>
          </p:nvSpPr>
          <p:spPr>
            <a:xfrm>
              <a:off x="3100550" y="1628163"/>
              <a:ext cx="1202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Aplicação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aleway"/>
                  <a:ea typeface="Raleway"/>
                  <a:cs typeface="Raleway"/>
                  <a:sym typeface="Raleway"/>
                </a:rPr>
                <a:t>para estudantes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811" name="Google Shape;1811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99925" y="1628163"/>
              <a:ext cx="755926" cy="755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2" name="Google Shape;1812;p64"/>
          <p:cNvGrpSpPr/>
          <p:nvPr/>
        </p:nvGrpSpPr>
        <p:grpSpPr>
          <a:xfrm>
            <a:off x="5997088" y="1806710"/>
            <a:ext cx="2203813" cy="1723800"/>
            <a:chOff x="4427188" y="1181935"/>
            <a:chExt cx="2203813" cy="1723800"/>
          </a:xfrm>
        </p:grpSpPr>
        <p:sp>
          <p:nvSpPr>
            <p:cNvPr id="1813" name="Google Shape;1813;p64"/>
            <p:cNvSpPr/>
            <p:nvPr/>
          </p:nvSpPr>
          <p:spPr>
            <a:xfrm>
              <a:off x="4427188" y="1181935"/>
              <a:ext cx="2203800" cy="1723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14" name="Google Shape;1814;p6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90752" y="1463575"/>
              <a:ext cx="1394895" cy="75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5" name="Google Shape;1815;p64"/>
            <p:cNvSpPr txBox="1"/>
            <p:nvPr/>
          </p:nvSpPr>
          <p:spPr>
            <a:xfrm>
              <a:off x="4427200" y="2143950"/>
              <a:ext cx="2203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Extensão browser</a:t>
              </a:r>
              <a:r>
                <a:rPr lang="en">
                  <a:latin typeface="Raleway"/>
                  <a:ea typeface="Raleway"/>
                  <a:cs typeface="Raleway"/>
                  <a:sym typeface="Raleway"/>
                </a:rPr>
                <a:t> para melhorar o Sigarra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16" name="Google Shape;1816;p64"/>
          <p:cNvGrpSpPr/>
          <p:nvPr/>
        </p:nvGrpSpPr>
        <p:grpSpPr>
          <a:xfrm>
            <a:off x="3470100" y="1806700"/>
            <a:ext cx="2203800" cy="1723800"/>
            <a:chOff x="3302625" y="2962200"/>
            <a:chExt cx="2203800" cy="1723800"/>
          </a:xfrm>
        </p:grpSpPr>
        <p:sp>
          <p:nvSpPr>
            <p:cNvPr id="1817" name="Google Shape;1817;p64"/>
            <p:cNvSpPr/>
            <p:nvPr/>
          </p:nvSpPr>
          <p:spPr>
            <a:xfrm>
              <a:off x="3302625" y="2962200"/>
              <a:ext cx="2203800" cy="1723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4"/>
            <p:cNvSpPr txBox="1"/>
            <p:nvPr/>
          </p:nvSpPr>
          <p:spPr>
            <a:xfrm>
              <a:off x="4298124" y="3430250"/>
              <a:ext cx="1202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Website</a:t>
              </a:r>
              <a:r>
                <a:rPr lang="en">
                  <a:latin typeface="Raleway"/>
                  <a:ea typeface="Raleway"/>
                  <a:cs typeface="Raleway"/>
                  <a:sym typeface="Raleway"/>
                </a:rPr>
                <a:t> de criação de horários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819" name="Google Shape;1819;p64"/>
            <p:cNvPicPr preferRelativeResize="0"/>
            <p:nvPr/>
          </p:nvPicPr>
          <p:blipFill rotWithShape="1">
            <a:blip r:embed="rId8">
              <a:alphaModFix/>
            </a:blip>
            <a:srcRect l="-5299" r="5299"/>
            <a:stretch/>
          </p:blipFill>
          <p:spPr>
            <a:xfrm>
              <a:off x="3370590" y="3501663"/>
              <a:ext cx="875700" cy="6032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0" name="Google Shape;1820;p64"/>
          <p:cNvSpPr/>
          <p:nvPr/>
        </p:nvSpPr>
        <p:spPr>
          <a:xfrm>
            <a:off x="2907300" y="536050"/>
            <a:ext cx="3329400" cy="4614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Projetos</a:t>
            </a:r>
            <a:endParaRPr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21" name="Google Shape;1821;p64"/>
          <p:cNvSpPr txBox="1"/>
          <p:nvPr/>
        </p:nvSpPr>
        <p:spPr>
          <a:xfrm>
            <a:off x="8424200" y="4542200"/>
            <a:ext cx="551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1/6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2" name="Google Shape;182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4013" y="82412"/>
            <a:ext cx="620750" cy="6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82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04</a:t>
            </a:r>
            <a:endParaRPr/>
          </a:p>
        </p:txBody>
      </p:sp>
      <p:sp>
        <p:nvSpPr>
          <p:cNvPr id="2060" name="Google Shape;2060;p82"/>
          <p:cNvSpPr txBox="1"/>
          <p:nvPr/>
        </p:nvSpPr>
        <p:spPr>
          <a:xfrm>
            <a:off x="1342400" y="1720525"/>
            <a:ext cx="6447000" cy="2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61" name="Google Shape;2061;p82"/>
          <p:cNvSpPr txBox="1"/>
          <p:nvPr/>
        </p:nvSpPr>
        <p:spPr>
          <a:xfrm>
            <a:off x="1031700" y="1770750"/>
            <a:ext cx="74100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​Faz o mesmo que no exercício anterior, mas agora dá print apenas ao resultado. Se for maior escreve que é maior, se for menor escreve que é menor e se for igual escreve que é igual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83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Condições</a:t>
            </a:r>
            <a:endParaRPr/>
          </a:p>
        </p:txBody>
      </p:sp>
      <p:sp>
        <p:nvSpPr>
          <p:cNvPr id="2067" name="Google Shape;2067;p83"/>
          <p:cNvSpPr txBox="1"/>
          <p:nvPr/>
        </p:nvSpPr>
        <p:spPr>
          <a:xfrm>
            <a:off x="1168950" y="2189463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and</a:t>
            </a:r>
            <a:endParaRPr sz="25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68" name="Google Shape;2068;p83"/>
          <p:cNvSpPr txBox="1"/>
          <p:nvPr/>
        </p:nvSpPr>
        <p:spPr>
          <a:xfrm>
            <a:off x="3679350" y="2189463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or</a:t>
            </a:r>
            <a:endParaRPr sz="25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69" name="Google Shape;2069;p83"/>
          <p:cNvSpPr txBox="1"/>
          <p:nvPr/>
        </p:nvSpPr>
        <p:spPr>
          <a:xfrm>
            <a:off x="6189750" y="2189463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not</a:t>
            </a:r>
            <a:endParaRPr sz="25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2070" name="Google Shape;2070;p83"/>
          <p:cNvCxnSpPr>
            <a:stCxn id="2071" idx="2"/>
            <a:endCxn id="2067" idx="0"/>
          </p:cNvCxnSpPr>
          <p:nvPr/>
        </p:nvCxnSpPr>
        <p:spPr>
          <a:xfrm flipH="1">
            <a:off x="2061600" y="1789263"/>
            <a:ext cx="2510400" cy="4002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2" name="Google Shape;2072;p83"/>
          <p:cNvCxnSpPr>
            <a:stCxn id="2071" idx="2"/>
            <a:endCxn id="2069" idx="0"/>
          </p:cNvCxnSpPr>
          <p:nvPr/>
        </p:nvCxnSpPr>
        <p:spPr>
          <a:xfrm>
            <a:off x="4572000" y="1789263"/>
            <a:ext cx="2510400" cy="4002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3" name="Google Shape;2073;p83"/>
          <p:cNvCxnSpPr>
            <a:stCxn id="2071" idx="2"/>
            <a:endCxn id="2068" idx="0"/>
          </p:cNvCxnSpPr>
          <p:nvPr/>
        </p:nvCxnSpPr>
        <p:spPr>
          <a:xfrm rot="-5400000" flipH="1">
            <a:off x="4371600" y="1989063"/>
            <a:ext cx="4002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74" name="Google Shape;20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100" y="3579226"/>
            <a:ext cx="1137258" cy="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738" y="3579226"/>
            <a:ext cx="1970919" cy="4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84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05</a:t>
            </a:r>
            <a:endParaRPr/>
          </a:p>
        </p:txBody>
      </p:sp>
      <p:sp>
        <p:nvSpPr>
          <p:cNvPr id="2081" name="Google Shape;2081;p84"/>
          <p:cNvSpPr txBox="1"/>
          <p:nvPr/>
        </p:nvSpPr>
        <p:spPr>
          <a:xfrm>
            <a:off x="1342400" y="1720525"/>
            <a:ext cx="6447000" cy="2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82" name="Google Shape;2082;p84"/>
          <p:cNvSpPr txBox="1"/>
          <p:nvPr/>
        </p:nvSpPr>
        <p:spPr>
          <a:xfrm>
            <a:off x="1031700" y="1770750"/>
            <a:ext cx="7410000" cy="2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​​Dada uma idade, de print se a pessoa é considerada uma: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Criança (0 a 18)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Adulto (18 a 65)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Idoso (65+)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85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Estruturas de repetição (loops)</a:t>
            </a:r>
            <a:endParaRPr/>
          </a:p>
        </p:txBody>
      </p:sp>
      <p:graphicFrame>
        <p:nvGraphicFramePr>
          <p:cNvPr id="2088" name="Google Shape;2088;p85"/>
          <p:cNvGraphicFramePr/>
          <p:nvPr/>
        </p:nvGraphicFramePr>
        <p:xfrm>
          <a:off x="775300" y="1439500"/>
          <a:ext cx="7984800" cy="3052795"/>
        </p:xfrm>
        <a:graphic>
          <a:graphicData uri="http://schemas.openxmlformats.org/drawingml/2006/table">
            <a:tbl>
              <a:tblPr>
                <a:noFill/>
                <a:tableStyleId>{9019F57C-10C3-4A6E-8629-6BD60971E07D}</a:tableStyleId>
              </a:tblPr>
              <a:tblGrid>
                <a:gridCol w="39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Loop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Execução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while &lt;condição&gt;: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Executa um conjunto de instruções um número indefinido de vezes - enquanto uma condição específica se verificar, o código presente no body do loop vai correr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for &lt;variável&gt; in &lt;sequência&gt;: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Executa um conjunto de instruções um número específico de vezes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86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Estruturas de repetição (loops)</a:t>
            </a:r>
            <a:endParaRPr/>
          </a:p>
        </p:txBody>
      </p:sp>
      <p:graphicFrame>
        <p:nvGraphicFramePr>
          <p:cNvPr id="2094" name="Google Shape;2094;p86"/>
          <p:cNvGraphicFramePr/>
          <p:nvPr/>
        </p:nvGraphicFramePr>
        <p:xfrm>
          <a:off x="775300" y="1439500"/>
          <a:ext cx="7984800" cy="3342355"/>
        </p:xfrm>
        <a:graphic>
          <a:graphicData uri="http://schemas.openxmlformats.org/drawingml/2006/table">
            <a:tbl>
              <a:tblPr>
                <a:noFill/>
                <a:tableStyleId>{9019F57C-10C3-4A6E-8629-6BD60971E07D}</a:tableStyleId>
              </a:tblPr>
              <a:tblGrid>
                <a:gridCol w="39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Keywords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Funcionalidade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continue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Permite fazer o loop saltar para a próxima iteração do ciclo, ignorando todo o código que se lhe segue na iteração atual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break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Permite sair do ciclo a meio da sua execução (especialmente útil para interromper loops que, caso contrário, seriam infinitos)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87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06</a:t>
            </a:r>
            <a:endParaRPr/>
          </a:p>
        </p:txBody>
      </p:sp>
      <p:sp>
        <p:nvSpPr>
          <p:cNvPr id="2100" name="Google Shape;2100;p87"/>
          <p:cNvSpPr txBox="1"/>
          <p:nvPr/>
        </p:nvSpPr>
        <p:spPr>
          <a:xfrm>
            <a:off x="1342400" y="1720525"/>
            <a:ext cx="6447000" cy="2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101" name="Google Shape;2101;p87"/>
          <p:cNvSpPr txBox="1"/>
          <p:nvPr/>
        </p:nvSpPr>
        <p:spPr>
          <a:xfrm>
            <a:off x="1031700" y="1770750"/>
            <a:ext cx="74100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Inicializa uma variável com o número zero e, utilizando um </a:t>
            </a:r>
            <a:r>
              <a:rPr lang="en" sz="2400" i="1"/>
              <a:t>while loop</a:t>
            </a:r>
            <a:r>
              <a:rPr lang="en" sz="2400"/>
              <a:t>, acrescenta-lhe um valor até que chegue ao número </a:t>
            </a:r>
            <a:r>
              <a:rPr lang="en" sz="2400" b="1"/>
              <a:t>10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Faz isto novamente, mas utilizando um </a:t>
            </a:r>
            <a:r>
              <a:rPr lang="en" sz="2400" i="1"/>
              <a:t>loop</a:t>
            </a:r>
            <a:r>
              <a:rPr lang="en" sz="2400"/>
              <a:t> com o statement </a:t>
            </a:r>
            <a:r>
              <a:rPr lang="en" sz="2400" b="1" i="1"/>
              <a:t>while True</a:t>
            </a:r>
            <a:endParaRPr sz="2400" b="1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Pergunta extra: Em que casos achas que seria útil usar um while True?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88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07</a:t>
            </a:r>
            <a:endParaRPr/>
          </a:p>
        </p:txBody>
      </p:sp>
      <p:sp>
        <p:nvSpPr>
          <p:cNvPr id="2107" name="Google Shape;2107;p88"/>
          <p:cNvSpPr txBox="1"/>
          <p:nvPr/>
        </p:nvSpPr>
        <p:spPr>
          <a:xfrm>
            <a:off x="1342400" y="1720525"/>
            <a:ext cx="6447000" cy="2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108" name="Google Shape;2108;p88"/>
          <p:cNvSpPr txBox="1"/>
          <p:nvPr/>
        </p:nvSpPr>
        <p:spPr>
          <a:xfrm>
            <a:off x="1031700" y="1770750"/>
            <a:ext cx="74100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Dá print a todos os números </a:t>
            </a:r>
            <a:r>
              <a:rPr lang="en" sz="2400" b="1"/>
              <a:t>entre 0 e 9 </a:t>
            </a:r>
            <a:r>
              <a:rPr lang="en" sz="2400"/>
              <a:t>utilizando um </a:t>
            </a:r>
            <a:r>
              <a:rPr lang="en" sz="2400" i="1"/>
              <a:t>for loop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Dá print a todos os números </a:t>
            </a:r>
            <a:r>
              <a:rPr lang="en" sz="2400" b="1"/>
              <a:t>entre 5 e 15 de dois em dois</a:t>
            </a:r>
            <a:r>
              <a:rPr lang="en" sz="2400"/>
              <a:t>, utilizando um </a:t>
            </a:r>
            <a:r>
              <a:rPr lang="en" sz="2400" i="1"/>
              <a:t>for loop</a:t>
            </a:r>
            <a:endParaRPr sz="2400" b="1" i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89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extra</a:t>
            </a:r>
            <a:endParaRPr/>
          </a:p>
        </p:txBody>
      </p:sp>
      <p:sp>
        <p:nvSpPr>
          <p:cNvPr id="2114" name="Google Shape;2114;p89"/>
          <p:cNvSpPr txBox="1"/>
          <p:nvPr/>
        </p:nvSpPr>
        <p:spPr>
          <a:xfrm>
            <a:off x="1031850" y="1333450"/>
            <a:ext cx="7410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​Agora usando todo o seu conhecimento vamos fazer o famoso exercício chamado FizzBuzz, no qual dado um número qualquer (input) de 0 até ao número dado: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Se o número for </a:t>
            </a:r>
            <a:r>
              <a:rPr lang="en" sz="2000" b="1"/>
              <a:t>divisível por três e por cinco</a:t>
            </a:r>
            <a:r>
              <a:rPr lang="en" sz="2000"/>
              <a:t>, dar print à string </a:t>
            </a:r>
            <a:r>
              <a:rPr lang="en" sz="2000" b="1"/>
              <a:t>fizzbuzz</a:t>
            </a:r>
            <a:r>
              <a:rPr lang="en" sz="2000"/>
              <a:t> 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Se for </a:t>
            </a:r>
            <a:r>
              <a:rPr lang="en" sz="2000" b="1"/>
              <a:t>apenas divisível por três</a:t>
            </a:r>
            <a:r>
              <a:rPr lang="en" sz="2000"/>
              <a:t>, dar print à string </a:t>
            </a:r>
            <a:r>
              <a:rPr lang="en" sz="2000" b="1"/>
              <a:t>fizz</a:t>
            </a:r>
            <a:r>
              <a:rPr lang="en" sz="2000"/>
              <a:t>; se for </a:t>
            </a:r>
            <a:r>
              <a:rPr lang="en" sz="2000" b="1"/>
              <a:t>apenas divisível por cinco</a:t>
            </a:r>
            <a:r>
              <a:rPr lang="en" sz="2000"/>
              <a:t>, dar print à string </a:t>
            </a:r>
            <a:r>
              <a:rPr lang="en" sz="2000" b="1"/>
              <a:t>buzz</a:t>
            </a:r>
            <a:r>
              <a:rPr lang="en" sz="2000"/>
              <a:t> 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Se </a:t>
            </a:r>
            <a:r>
              <a:rPr lang="en" sz="2000" b="1"/>
              <a:t>não for divisível nem por três nem por cinco</a:t>
            </a:r>
            <a:r>
              <a:rPr lang="en" sz="2000"/>
              <a:t>, dá print do </a:t>
            </a:r>
            <a:r>
              <a:rPr lang="en" sz="2000" b="1"/>
              <a:t>respectivo número</a:t>
            </a:r>
            <a:endParaRPr sz="20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90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</a:t>
            </a:r>
            <a:endParaRPr/>
          </a:p>
        </p:txBody>
      </p:sp>
      <p:grpSp>
        <p:nvGrpSpPr>
          <p:cNvPr id="2120" name="Google Shape;2120;p90"/>
          <p:cNvGrpSpPr/>
          <p:nvPr/>
        </p:nvGrpSpPr>
        <p:grpSpPr>
          <a:xfrm>
            <a:off x="894500" y="2088550"/>
            <a:ext cx="2183100" cy="1062199"/>
            <a:chOff x="894500" y="2088550"/>
            <a:chExt cx="2183100" cy="1062199"/>
          </a:xfrm>
        </p:grpSpPr>
        <p:sp>
          <p:nvSpPr>
            <p:cNvPr id="2121" name="Google Shape;2121;p90"/>
            <p:cNvSpPr txBox="1"/>
            <p:nvPr/>
          </p:nvSpPr>
          <p:spPr>
            <a:xfrm>
              <a:off x="894500" y="2342849"/>
              <a:ext cx="2183100" cy="8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Este operador permite-nos </a:t>
              </a:r>
              <a:r>
                <a:rPr lang="en" b="1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aceder a qualquer elemento de uma lista</a:t>
              </a:r>
              <a:r>
                <a:rPr lang="en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 (nota por que número começa a nossa lista)!</a:t>
              </a:r>
              <a:endParaRPr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endParaRPr>
            </a:p>
          </p:txBody>
        </p:sp>
        <p:sp>
          <p:nvSpPr>
            <p:cNvPr id="2122" name="Google Shape;2122;p90"/>
            <p:cNvSpPr txBox="1"/>
            <p:nvPr/>
          </p:nvSpPr>
          <p:spPr>
            <a:xfrm>
              <a:off x="894500" y="2088550"/>
              <a:ext cx="21831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Índice</a:t>
              </a:r>
              <a:endParaRPr sz="2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endParaRPr>
            </a:p>
          </p:txBody>
        </p:sp>
      </p:grpSp>
      <p:sp>
        <p:nvSpPr>
          <p:cNvPr id="2123" name="Google Shape;2123;p90"/>
          <p:cNvSpPr txBox="1">
            <a:spLocks noGrp="1"/>
          </p:cNvSpPr>
          <p:nvPr>
            <p:ph type="title" idx="4294967295"/>
          </p:nvPr>
        </p:nvSpPr>
        <p:spPr>
          <a:xfrm flipH="1">
            <a:off x="894500" y="1373645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[]</a:t>
            </a:r>
            <a:endParaRPr/>
          </a:p>
        </p:txBody>
      </p:sp>
      <p:sp>
        <p:nvSpPr>
          <p:cNvPr id="2124" name="Google Shape;2124;p90"/>
          <p:cNvSpPr txBox="1"/>
          <p:nvPr/>
        </p:nvSpPr>
        <p:spPr>
          <a:xfrm>
            <a:off x="6258750" y="2371524"/>
            <a:ext cx="2183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Se quiseres começar pelo fim da lista, podes sempre utilizar números negativos — </a:t>
            </a:r>
            <a:r>
              <a:rPr lang="en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[-1] corresponde ao último elemento</a:t>
            </a: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.</a:t>
            </a:r>
            <a:endParaRPr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2125" name="Google Shape;2125;p90"/>
          <p:cNvCxnSpPr>
            <a:stCxn id="2123" idx="1"/>
          </p:cNvCxnSpPr>
          <p:nvPr/>
        </p:nvCxnSpPr>
        <p:spPr>
          <a:xfrm>
            <a:off x="1577900" y="1580495"/>
            <a:ext cx="3129000" cy="782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26" name="Google Shape;2126;p90"/>
          <p:cNvCxnSpPr>
            <a:stCxn id="2124" idx="0"/>
          </p:cNvCxnSpPr>
          <p:nvPr/>
        </p:nvCxnSpPr>
        <p:spPr>
          <a:xfrm rot="5400000">
            <a:off x="5577450" y="1197474"/>
            <a:ext cx="598800" cy="2946900"/>
          </a:xfrm>
          <a:prstGeom prst="bentConnector4">
            <a:avLst>
              <a:gd name="adj1" fmla="val -39767"/>
              <a:gd name="adj2" fmla="val 65956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127" name="Google Shape;2127;p90"/>
          <p:cNvGrpSpPr/>
          <p:nvPr/>
        </p:nvGrpSpPr>
        <p:grpSpPr>
          <a:xfrm rot="-1430984">
            <a:off x="7519871" y="4150439"/>
            <a:ext cx="1821706" cy="621669"/>
            <a:chOff x="6701488" y="1774475"/>
            <a:chExt cx="1521875" cy="519350"/>
          </a:xfrm>
        </p:grpSpPr>
        <p:sp>
          <p:nvSpPr>
            <p:cNvPr id="2128" name="Google Shape;2128;p90"/>
            <p:cNvSpPr/>
            <p:nvPr/>
          </p:nvSpPr>
          <p:spPr>
            <a:xfrm>
              <a:off x="6753463" y="1820675"/>
              <a:ext cx="1469900" cy="473150"/>
            </a:xfrm>
            <a:custGeom>
              <a:avLst/>
              <a:gdLst/>
              <a:ahLst/>
              <a:cxnLst/>
              <a:rect l="l" t="t" r="r" b="b"/>
              <a:pathLst>
                <a:path w="58796" h="18926" extrusionOk="0">
                  <a:moveTo>
                    <a:pt x="18723" y="15100"/>
                  </a:moveTo>
                  <a:cubicBezTo>
                    <a:pt x="20268" y="14638"/>
                    <a:pt x="21668" y="13772"/>
                    <a:pt x="22779" y="12588"/>
                  </a:cubicBezTo>
                  <a:cubicBezTo>
                    <a:pt x="23342" y="11967"/>
                    <a:pt x="23790" y="11260"/>
                    <a:pt x="24136" y="10495"/>
                  </a:cubicBezTo>
                  <a:cubicBezTo>
                    <a:pt x="24079" y="10495"/>
                    <a:pt x="24021" y="10481"/>
                    <a:pt x="23963" y="10466"/>
                  </a:cubicBezTo>
                  <a:cubicBezTo>
                    <a:pt x="23227" y="10163"/>
                    <a:pt x="24151" y="9485"/>
                    <a:pt x="24266" y="8027"/>
                  </a:cubicBezTo>
                  <a:cubicBezTo>
                    <a:pt x="24310" y="7507"/>
                    <a:pt x="24281" y="6973"/>
                    <a:pt x="24209" y="6439"/>
                  </a:cubicBezTo>
                  <a:cubicBezTo>
                    <a:pt x="20484" y="6583"/>
                    <a:pt x="17583" y="6698"/>
                    <a:pt x="16385" y="6785"/>
                  </a:cubicBezTo>
                  <a:cubicBezTo>
                    <a:pt x="12862" y="7059"/>
                    <a:pt x="9484" y="10943"/>
                    <a:pt x="7391" y="14133"/>
                  </a:cubicBezTo>
                  <a:cubicBezTo>
                    <a:pt x="8604" y="14941"/>
                    <a:pt x="10177" y="15475"/>
                    <a:pt x="12227" y="15620"/>
                  </a:cubicBezTo>
                  <a:cubicBezTo>
                    <a:pt x="14364" y="15778"/>
                    <a:pt x="16673" y="15721"/>
                    <a:pt x="18723" y="15100"/>
                  </a:cubicBezTo>
                  <a:close/>
                  <a:moveTo>
                    <a:pt x="18131" y="5905"/>
                  </a:moveTo>
                  <a:lnTo>
                    <a:pt x="16385" y="5977"/>
                  </a:lnTo>
                  <a:cubicBezTo>
                    <a:pt x="13064" y="6107"/>
                    <a:pt x="9037" y="9744"/>
                    <a:pt x="6020" y="12920"/>
                  </a:cubicBezTo>
                  <a:cubicBezTo>
                    <a:pt x="5284" y="12025"/>
                    <a:pt x="4750" y="10986"/>
                    <a:pt x="4446" y="9860"/>
                  </a:cubicBezTo>
                  <a:cubicBezTo>
                    <a:pt x="3956" y="8156"/>
                    <a:pt x="3999" y="6814"/>
                    <a:pt x="4403" y="5760"/>
                  </a:cubicBezTo>
                  <a:cubicBezTo>
                    <a:pt x="4432" y="5674"/>
                    <a:pt x="4461" y="5601"/>
                    <a:pt x="4490" y="5515"/>
                  </a:cubicBezTo>
                  <a:cubicBezTo>
                    <a:pt x="7290" y="5587"/>
                    <a:pt x="12473" y="5731"/>
                    <a:pt x="18131" y="5905"/>
                  </a:cubicBezTo>
                  <a:close/>
                  <a:moveTo>
                    <a:pt x="53498" y="4302"/>
                  </a:moveTo>
                  <a:lnTo>
                    <a:pt x="34487" y="5168"/>
                  </a:lnTo>
                  <a:cubicBezTo>
                    <a:pt x="34429" y="5082"/>
                    <a:pt x="34328" y="5010"/>
                    <a:pt x="34227" y="4981"/>
                  </a:cubicBezTo>
                  <a:cubicBezTo>
                    <a:pt x="34198" y="4981"/>
                    <a:pt x="34183" y="4981"/>
                    <a:pt x="34169" y="4981"/>
                  </a:cubicBezTo>
                  <a:cubicBezTo>
                    <a:pt x="34328" y="4533"/>
                    <a:pt x="34573" y="4115"/>
                    <a:pt x="34891" y="3768"/>
                  </a:cubicBezTo>
                  <a:cubicBezTo>
                    <a:pt x="35945" y="2584"/>
                    <a:pt x="39337" y="1949"/>
                    <a:pt x="42917" y="1848"/>
                  </a:cubicBezTo>
                  <a:cubicBezTo>
                    <a:pt x="46728" y="1733"/>
                    <a:pt x="50712" y="2224"/>
                    <a:pt x="52329" y="3306"/>
                  </a:cubicBezTo>
                  <a:cubicBezTo>
                    <a:pt x="52747" y="3580"/>
                    <a:pt x="53152" y="3912"/>
                    <a:pt x="53498" y="4302"/>
                  </a:cubicBezTo>
                  <a:close/>
                  <a:moveTo>
                    <a:pt x="32711" y="5255"/>
                  </a:moveTo>
                  <a:lnTo>
                    <a:pt x="29405" y="5399"/>
                  </a:lnTo>
                  <a:lnTo>
                    <a:pt x="26100" y="5255"/>
                  </a:lnTo>
                  <a:cubicBezTo>
                    <a:pt x="26172" y="4981"/>
                    <a:pt x="26186" y="4706"/>
                    <a:pt x="26186" y="4432"/>
                  </a:cubicBezTo>
                  <a:cubicBezTo>
                    <a:pt x="26836" y="3999"/>
                    <a:pt x="28121" y="3783"/>
                    <a:pt x="29405" y="3783"/>
                  </a:cubicBezTo>
                  <a:cubicBezTo>
                    <a:pt x="30690" y="3783"/>
                    <a:pt x="31975" y="3999"/>
                    <a:pt x="32624" y="4432"/>
                  </a:cubicBezTo>
                  <a:cubicBezTo>
                    <a:pt x="32610" y="4706"/>
                    <a:pt x="32639" y="4981"/>
                    <a:pt x="32711" y="5255"/>
                  </a:cubicBezTo>
                  <a:close/>
                  <a:moveTo>
                    <a:pt x="5471" y="13512"/>
                  </a:moveTo>
                  <a:cubicBezTo>
                    <a:pt x="4620" y="12516"/>
                    <a:pt x="4013" y="11347"/>
                    <a:pt x="3667" y="10076"/>
                  </a:cubicBezTo>
                  <a:cubicBezTo>
                    <a:pt x="3523" y="9586"/>
                    <a:pt x="3407" y="9066"/>
                    <a:pt x="3349" y="8561"/>
                  </a:cubicBezTo>
                  <a:lnTo>
                    <a:pt x="3234" y="8561"/>
                  </a:lnTo>
                  <a:cubicBezTo>
                    <a:pt x="2498" y="8647"/>
                    <a:pt x="2425" y="7348"/>
                    <a:pt x="2180" y="6612"/>
                  </a:cubicBezTo>
                  <a:cubicBezTo>
                    <a:pt x="1935" y="5876"/>
                    <a:pt x="1271" y="5746"/>
                    <a:pt x="780" y="5746"/>
                  </a:cubicBezTo>
                  <a:cubicBezTo>
                    <a:pt x="289" y="5746"/>
                    <a:pt x="0" y="4259"/>
                    <a:pt x="592" y="3811"/>
                  </a:cubicBezTo>
                  <a:cubicBezTo>
                    <a:pt x="2916" y="2065"/>
                    <a:pt x="12949" y="0"/>
                    <a:pt x="19344" y="895"/>
                  </a:cubicBezTo>
                  <a:cubicBezTo>
                    <a:pt x="22707" y="1372"/>
                    <a:pt x="25825" y="2310"/>
                    <a:pt x="25984" y="2960"/>
                  </a:cubicBezTo>
                  <a:cubicBezTo>
                    <a:pt x="26027" y="3104"/>
                    <a:pt x="26071" y="3306"/>
                    <a:pt x="26100" y="3537"/>
                  </a:cubicBezTo>
                  <a:cubicBezTo>
                    <a:pt x="26865" y="3162"/>
                    <a:pt x="28135" y="2974"/>
                    <a:pt x="29405" y="2974"/>
                  </a:cubicBezTo>
                  <a:cubicBezTo>
                    <a:pt x="30661" y="2974"/>
                    <a:pt x="31932" y="3147"/>
                    <a:pt x="32697" y="3537"/>
                  </a:cubicBezTo>
                  <a:cubicBezTo>
                    <a:pt x="32725" y="3306"/>
                    <a:pt x="32769" y="3104"/>
                    <a:pt x="32812" y="2960"/>
                  </a:cubicBezTo>
                  <a:cubicBezTo>
                    <a:pt x="32971" y="2310"/>
                    <a:pt x="36089" y="1372"/>
                    <a:pt x="39452" y="895"/>
                  </a:cubicBezTo>
                  <a:cubicBezTo>
                    <a:pt x="45847" y="0"/>
                    <a:pt x="55866" y="2065"/>
                    <a:pt x="58204" y="3811"/>
                  </a:cubicBezTo>
                  <a:cubicBezTo>
                    <a:pt x="58796" y="4259"/>
                    <a:pt x="58507" y="5746"/>
                    <a:pt x="58016" y="5746"/>
                  </a:cubicBezTo>
                  <a:cubicBezTo>
                    <a:pt x="57526" y="5746"/>
                    <a:pt x="56862" y="5876"/>
                    <a:pt x="56616" y="6612"/>
                  </a:cubicBezTo>
                  <a:cubicBezTo>
                    <a:pt x="56371" y="7348"/>
                    <a:pt x="56299" y="8647"/>
                    <a:pt x="55562" y="8561"/>
                  </a:cubicBezTo>
                  <a:lnTo>
                    <a:pt x="55447" y="8561"/>
                  </a:lnTo>
                  <a:cubicBezTo>
                    <a:pt x="55389" y="9066"/>
                    <a:pt x="55274" y="9586"/>
                    <a:pt x="55129" y="10076"/>
                  </a:cubicBezTo>
                  <a:cubicBezTo>
                    <a:pt x="54783" y="11347"/>
                    <a:pt x="54162" y="12516"/>
                    <a:pt x="53325" y="13512"/>
                  </a:cubicBezTo>
                  <a:cubicBezTo>
                    <a:pt x="54653" y="14941"/>
                    <a:pt x="55736" y="16226"/>
                    <a:pt x="56429" y="16977"/>
                  </a:cubicBezTo>
                  <a:cubicBezTo>
                    <a:pt x="57843" y="18536"/>
                    <a:pt x="53845" y="18925"/>
                    <a:pt x="53238" y="17482"/>
                  </a:cubicBezTo>
                  <a:cubicBezTo>
                    <a:pt x="52834" y="16558"/>
                    <a:pt x="52358" y="15677"/>
                    <a:pt x="51824" y="14826"/>
                  </a:cubicBezTo>
                  <a:cubicBezTo>
                    <a:pt x="50510" y="15706"/>
                    <a:pt x="48807" y="16269"/>
                    <a:pt x="46612" y="16428"/>
                  </a:cubicBezTo>
                  <a:cubicBezTo>
                    <a:pt x="44389" y="16587"/>
                    <a:pt x="41979" y="16529"/>
                    <a:pt x="39842" y="15865"/>
                  </a:cubicBezTo>
                  <a:cubicBezTo>
                    <a:pt x="38153" y="15374"/>
                    <a:pt x="36623" y="14436"/>
                    <a:pt x="35425" y="13137"/>
                  </a:cubicBezTo>
                  <a:cubicBezTo>
                    <a:pt x="34256" y="11881"/>
                    <a:pt x="33332" y="9874"/>
                    <a:pt x="33086" y="7911"/>
                  </a:cubicBezTo>
                  <a:cubicBezTo>
                    <a:pt x="33014" y="7406"/>
                    <a:pt x="33000" y="6901"/>
                    <a:pt x="33043" y="6395"/>
                  </a:cubicBezTo>
                  <a:lnTo>
                    <a:pt x="29391" y="6265"/>
                  </a:lnTo>
                  <a:lnTo>
                    <a:pt x="25739" y="6395"/>
                  </a:lnTo>
                  <a:cubicBezTo>
                    <a:pt x="25768" y="6901"/>
                    <a:pt x="25753" y="7406"/>
                    <a:pt x="25695" y="7911"/>
                  </a:cubicBezTo>
                  <a:cubicBezTo>
                    <a:pt x="25450" y="9889"/>
                    <a:pt x="24526" y="11895"/>
                    <a:pt x="23357" y="13137"/>
                  </a:cubicBezTo>
                  <a:cubicBezTo>
                    <a:pt x="22159" y="14436"/>
                    <a:pt x="20629" y="15374"/>
                    <a:pt x="18940" y="15865"/>
                  </a:cubicBezTo>
                  <a:cubicBezTo>
                    <a:pt x="16789" y="16529"/>
                    <a:pt x="14392" y="16587"/>
                    <a:pt x="12169" y="16428"/>
                  </a:cubicBezTo>
                  <a:cubicBezTo>
                    <a:pt x="9975" y="16269"/>
                    <a:pt x="8272" y="15706"/>
                    <a:pt x="6958" y="14826"/>
                  </a:cubicBezTo>
                  <a:cubicBezTo>
                    <a:pt x="6424" y="15677"/>
                    <a:pt x="5948" y="16558"/>
                    <a:pt x="5543" y="17482"/>
                  </a:cubicBezTo>
                  <a:cubicBezTo>
                    <a:pt x="4937" y="18925"/>
                    <a:pt x="939" y="18536"/>
                    <a:pt x="2353" y="16977"/>
                  </a:cubicBezTo>
                  <a:cubicBezTo>
                    <a:pt x="3046" y="16226"/>
                    <a:pt x="4129" y="14941"/>
                    <a:pt x="5457" y="13512"/>
                  </a:cubicBezTo>
                  <a:close/>
                  <a:moveTo>
                    <a:pt x="40665" y="5905"/>
                  </a:moveTo>
                  <a:lnTo>
                    <a:pt x="42412" y="5977"/>
                  </a:lnTo>
                  <a:cubicBezTo>
                    <a:pt x="45732" y="6107"/>
                    <a:pt x="49759" y="9744"/>
                    <a:pt x="52776" y="12920"/>
                  </a:cubicBezTo>
                  <a:cubicBezTo>
                    <a:pt x="53513" y="12025"/>
                    <a:pt x="54047" y="10986"/>
                    <a:pt x="54350" y="9860"/>
                  </a:cubicBezTo>
                  <a:cubicBezTo>
                    <a:pt x="54841" y="8156"/>
                    <a:pt x="54797" y="6814"/>
                    <a:pt x="54393" y="5760"/>
                  </a:cubicBezTo>
                  <a:cubicBezTo>
                    <a:pt x="54364" y="5674"/>
                    <a:pt x="54335" y="5601"/>
                    <a:pt x="54306" y="5515"/>
                  </a:cubicBezTo>
                  <a:cubicBezTo>
                    <a:pt x="51506" y="5587"/>
                    <a:pt x="46324" y="5731"/>
                    <a:pt x="40665" y="5905"/>
                  </a:cubicBezTo>
                  <a:close/>
                  <a:moveTo>
                    <a:pt x="24310" y="5168"/>
                  </a:moveTo>
                  <a:cubicBezTo>
                    <a:pt x="24382" y="5082"/>
                    <a:pt x="24468" y="5010"/>
                    <a:pt x="24584" y="4981"/>
                  </a:cubicBezTo>
                  <a:cubicBezTo>
                    <a:pt x="24598" y="4981"/>
                    <a:pt x="24613" y="4981"/>
                    <a:pt x="24642" y="4981"/>
                  </a:cubicBezTo>
                  <a:cubicBezTo>
                    <a:pt x="24468" y="4533"/>
                    <a:pt x="24237" y="4115"/>
                    <a:pt x="23920" y="3768"/>
                  </a:cubicBezTo>
                  <a:cubicBezTo>
                    <a:pt x="22866" y="2584"/>
                    <a:pt x="19474" y="1949"/>
                    <a:pt x="15894" y="1848"/>
                  </a:cubicBezTo>
                  <a:cubicBezTo>
                    <a:pt x="12083" y="1733"/>
                    <a:pt x="8099" y="2224"/>
                    <a:pt x="6482" y="3306"/>
                  </a:cubicBezTo>
                  <a:cubicBezTo>
                    <a:pt x="6049" y="3580"/>
                    <a:pt x="5659" y="3912"/>
                    <a:pt x="5313" y="4302"/>
                  </a:cubicBezTo>
                  <a:lnTo>
                    <a:pt x="24324" y="5168"/>
                  </a:lnTo>
                  <a:close/>
                  <a:moveTo>
                    <a:pt x="51405" y="14133"/>
                  </a:moveTo>
                  <a:cubicBezTo>
                    <a:pt x="49326" y="10943"/>
                    <a:pt x="45934" y="7059"/>
                    <a:pt x="42426" y="6785"/>
                  </a:cubicBezTo>
                  <a:cubicBezTo>
                    <a:pt x="41214" y="6698"/>
                    <a:pt x="38312" y="6569"/>
                    <a:pt x="34588" y="6439"/>
                  </a:cubicBezTo>
                  <a:cubicBezTo>
                    <a:pt x="34515" y="6973"/>
                    <a:pt x="34501" y="7507"/>
                    <a:pt x="34530" y="8027"/>
                  </a:cubicBezTo>
                  <a:cubicBezTo>
                    <a:pt x="34660" y="9470"/>
                    <a:pt x="35569" y="10163"/>
                    <a:pt x="34833" y="10466"/>
                  </a:cubicBezTo>
                  <a:cubicBezTo>
                    <a:pt x="34775" y="10481"/>
                    <a:pt x="34718" y="10495"/>
                    <a:pt x="34674" y="10495"/>
                  </a:cubicBezTo>
                  <a:cubicBezTo>
                    <a:pt x="35006" y="11260"/>
                    <a:pt x="35468" y="11967"/>
                    <a:pt x="36017" y="12588"/>
                  </a:cubicBezTo>
                  <a:cubicBezTo>
                    <a:pt x="37128" y="13772"/>
                    <a:pt x="38529" y="14638"/>
                    <a:pt x="40073" y="15100"/>
                  </a:cubicBezTo>
                  <a:cubicBezTo>
                    <a:pt x="42123" y="15721"/>
                    <a:pt x="44433" y="15764"/>
                    <a:pt x="46569" y="15620"/>
                  </a:cubicBezTo>
                  <a:cubicBezTo>
                    <a:pt x="48619" y="15475"/>
                    <a:pt x="50192" y="14941"/>
                    <a:pt x="51405" y="14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0"/>
            <p:cNvSpPr/>
            <p:nvPr/>
          </p:nvSpPr>
          <p:spPr>
            <a:xfrm>
              <a:off x="7282163" y="1895375"/>
              <a:ext cx="55225" cy="146175"/>
            </a:xfrm>
            <a:custGeom>
              <a:avLst/>
              <a:gdLst/>
              <a:ahLst/>
              <a:cxnLst/>
              <a:rect l="l" t="t" r="r" b="b"/>
              <a:pathLst>
                <a:path w="2209" h="5847" extrusionOk="0">
                  <a:moveTo>
                    <a:pt x="1343" y="145"/>
                  </a:moveTo>
                  <a:cubicBezTo>
                    <a:pt x="1877" y="1"/>
                    <a:pt x="2209" y="1848"/>
                    <a:pt x="2036" y="3364"/>
                  </a:cubicBezTo>
                  <a:cubicBezTo>
                    <a:pt x="1848" y="4952"/>
                    <a:pt x="1271" y="5847"/>
                    <a:pt x="722" y="5630"/>
                  </a:cubicBezTo>
                  <a:cubicBezTo>
                    <a:pt x="0" y="5327"/>
                    <a:pt x="910" y="4634"/>
                    <a:pt x="1040" y="3191"/>
                  </a:cubicBezTo>
                  <a:cubicBezTo>
                    <a:pt x="1155" y="1733"/>
                    <a:pt x="549" y="376"/>
                    <a:pt x="1343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0"/>
            <p:cNvSpPr/>
            <p:nvPr/>
          </p:nvSpPr>
          <p:spPr>
            <a:xfrm>
              <a:off x="7535138" y="1895375"/>
              <a:ext cx="55250" cy="146175"/>
            </a:xfrm>
            <a:custGeom>
              <a:avLst/>
              <a:gdLst/>
              <a:ahLst/>
              <a:cxnLst/>
              <a:rect l="l" t="t" r="r" b="b"/>
              <a:pathLst>
                <a:path w="2210" h="5847" extrusionOk="0">
                  <a:moveTo>
                    <a:pt x="867" y="145"/>
                  </a:moveTo>
                  <a:cubicBezTo>
                    <a:pt x="333" y="1"/>
                    <a:pt x="0" y="1848"/>
                    <a:pt x="174" y="3364"/>
                  </a:cubicBezTo>
                  <a:cubicBezTo>
                    <a:pt x="361" y="4952"/>
                    <a:pt x="939" y="5847"/>
                    <a:pt x="1473" y="5630"/>
                  </a:cubicBezTo>
                  <a:cubicBezTo>
                    <a:pt x="2209" y="5327"/>
                    <a:pt x="1300" y="4634"/>
                    <a:pt x="1170" y="3191"/>
                  </a:cubicBezTo>
                  <a:cubicBezTo>
                    <a:pt x="1040" y="1733"/>
                    <a:pt x="1646" y="376"/>
                    <a:pt x="867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0"/>
            <p:cNvSpPr/>
            <p:nvPr/>
          </p:nvSpPr>
          <p:spPr>
            <a:xfrm>
              <a:off x="67249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55260" y="44"/>
                  </a:moveTo>
                  <a:cubicBezTo>
                    <a:pt x="53066" y="130"/>
                    <a:pt x="20514" y="1646"/>
                    <a:pt x="15447" y="1848"/>
                  </a:cubicBezTo>
                  <a:cubicBezTo>
                    <a:pt x="10380" y="2050"/>
                    <a:pt x="3682" y="10379"/>
                    <a:pt x="1430" y="12833"/>
                  </a:cubicBezTo>
                  <a:cubicBezTo>
                    <a:pt x="1" y="14392"/>
                    <a:pt x="3999" y="14782"/>
                    <a:pt x="4606" y="13353"/>
                  </a:cubicBezTo>
                  <a:cubicBezTo>
                    <a:pt x="5688" y="10740"/>
                    <a:pt x="10438" y="3032"/>
                    <a:pt x="15432" y="2656"/>
                  </a:cubicBezTo>
                  <a:cubicBezTo>
                    <a:pt x="20427" y="2281"/>
                    <a:pt x="54596" y="1328"/>
                    <a:pt x="55520" y="1328"/>
                  </a:cubicBezTo>
                  <a:cubicBezTo>
                    <a:pt x="56299" y="1343"/>
                    <a:pt x="56314" y="0"/>
                    <a:pt x="55260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0"/>
            <p:cNvSpPr/>
            <p:nvPr/>
          </p:nvSpPr>
          <p:spPr>
            <a:xfrm>
              <a:off x="67397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1055" y="44"/>
                  </a:moveTo>
                  <a:cubicBezTo>
                    <a:pt x="3249" y="130"/>
                    <a:pt x="35801" y="1646"/>
                    <a:pt x="40868" y="1848"/>
                  </a:cubicBezTo>
                  <a:cubicBezTo>
                    <a:pt x="45934" y="2050"/>
                    <a:pt x="52632" y="10379"/>
                    <a:pt x="54884" y="12833"/>
                  </a:cubicBezTo>
                  <a:cubicBezTo>
                    <a:pt x="56313" y="14392"/>
                    <a:pt x="52300" y="14782"/>
                    <a:pt x="51709" y="13353"/>
                  </a:cubicBezTo>
                  <a:cubicBezTo>
                    <a:pt x="50626" y="10740"/>
                    <a:pt x="45877" y="3032"/>
                    <a:pt x="40882" y="2656"/>
                  </a:cubicBezTo>
                  <a:cubicBezTo>
                    <a:pt x="35887" y="2281"/>
                    <a:pt x="1704" y="1328"/>
                    <a:pt x="795" y="1328"/>
                  </a:cubicBezTo>
                  <a:cubicBezTo>
                    <a:pt x="15" y="1343"/>
                    <a:pt x="1" y="0"/>
                    <a:pt x="1055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0"/>
            <p:cNvSpPr/>
            <p:nvPr/>
          </p:nvSpPr>
          <p:spPr>
            <a:xfrm>
              <a:off x="6701488" y="1774475"/>
              <a:ext cx="734800" cy="414700"/>
            </a:xfrm>
            <a:custGeom>
              <a:avLst/>
              <a:gdLst/>
              <a:ahLst/>
              <a:cxnLst/>
              <a:rect l="l" t="t" r="r" b="b"/>
              <a:pathLst>
                <a:path w="29392" h="16588" extrusionOk="0">
                  <a:moveTo>
                    <a:pt x="18709" y="15086"/>
                  </a:moveTo>
                  <a:cubicBezTo>
                    <a:pt x="20268" y="14638"/>
                    <a:pt x="21668" y="13772"/>
                    <a:pt x="22765" y="12588"/>
                  </a:cubicBezTo>
                  <a:cubicBezTo>
                    <a:pt x="23834" y="11448"/>
                    <a:pt x="24671" y="9615"/>
                    <a:pt x="24887" y="7796"/>
                  </a:cubicBezTo>
                  <a:cubicBezTo>
                    <a:pt x="25075" y="6280"/>
                    <a:pt x="24830" y="4793"/>
                    <a:pt x="23906" y="3754"/>
                  </a:cubicBezTo>
                  <a:cubicBezTo>
                    <a:pt x="22852" y="2570"/>
                    <a:pt x="19460" y="1935"/>
                    <a:pt x="15880" y="1834"/>
                  </a:cubicBezTo>
                  <a:cubicBezTo>
                    <a:pt x="12069" y="1719"/>
                    <a:pt x="8084" y="2224"/>
                    <a:pt x="6468" y="3292"/>
                  </a:cubicBezTo>
                  <a:cubicBezTo>
                    <a:pt x="5544" y="3913"/>
                    <a:pt x="4779" y="4707"/>
                    <a:pt x="4389" y="5760"/>
                  </a:cubicBezTo>
                  <a:cubicBezTo>
                    <a:pt x="3999" y="6800"/>
                    <a:pt x="3941" y="8157"/>
                    <a:pt x="4432" y="9860"/>
                  </a:cubicBezTo>
                  <a:cubicBezTo>
                    <a:pt x="4894" y="11448"/>
                    <a:pt x="5688" y="12805"/>
                    <a:pt x="6930" y="13801"/>
                  </a:cubicBezTo>
                  <a:cubicBezTo>
                    <a:pt x="8171" y="14783"/>
                    <a:pt x="9903" y="15447"/>
                    <a:pt x="12227" y="15620"/>
                  </a:cubicBezTo>
                  <a:cubicBezTo>
                    <a:pt x="14349" y="15764"/>
                    <a:pt x="16659" y="15721"/>
                    <a:pt x="18723" y="15086"/>
                  </a:cubicBezTo>
                  <a:close/>
                  <a:moveTo>
                    <a:pt x="12170" y="16414"/>
                  </a:moveTo>
                  <a:cubicBezTo>
                    <a:pt x="9672" y="16241"/>
                    <a:pt x="7810" y="15519"/>
                    <a:pt x="6424" y="14422"/>
                  </a:cubicBezTo>
                  <a:cubicBezTo>
                    <a:pt x="5039" y="13339"/>
                    <a:pt x="4172" y="11823"/>
                    <a:pt x="3667" y="10077"/>
                  </a:cubicBezTo>
                  <a:cubicBezTo>
                    <a:pt x="3508" y="9586"/>
                    <a:pt x="3407" y="9066"/>
                    <a:pt x="3335" y="8561"/>
                  </a:cubicBezTo>
                  <a:lnTo>
                    <a:pt x="3220" y="8561"/>
                  </a:lnTo>
                  <a:cubicBezTo>
                    <a:pt x="2498" y="8648"/>
                    <a:pt x="2411" y="7348"/>
                    <a:pt x="2166" y="6612"/>
                  </a:cubicBezTo>
                  <a:cubicBezTo>
                    <a:pt x="1920" y="5876"/>
                    <a:pt x="1256" y="5746"/>
                    <a:pt x="766" y="5746"/>
                  </a:cubicBezTo>
                  <a:cubicBezTo>
                    <a:pt x="275" y="5746"/>
                    <a:pt x="1" y="4259"/>
                    <a:pt x="592" y="3812"/>
                  </a:cubicBezTo>
                  <a:cubicBezTo>
                    <a:pt x="2917" y="2065"/>
                    <a:pt x="12935" y="1"/>
                    <a:pt x="19330" y="896"/>
                  </a:cubicBezTo>
                  <a:cubicBezTo>
                    <a:pt x="22693" y="1372"/>
                    <a:pt x="25811" y="2310"/>
                    <a:pt x="25984" y="2960"/>
                  </a:cubicBezTo>
                  <a:cubicBezTo>
                    <a:pt x="26013" y="3104"/>
                    <a:pt x="26057" y="3306"/>
                    <a:pt x="26085" y="3537"/>
                  </a:cubicBezTo>
                  <a:cubicBezTo>
                    <a:pt x="26851" y="3162"/>
                    <a:pt x="28121" y="2974"/>
                    <a:pt x="29391" y="2974"/>
                  </a:cubicBezTo>
                  <a:lnTo>
                    <a:pt x="29391" y="3768"/>
                  </a:lnTo>
                  <a:cubicBezTo>
                    <a:pt x="28106" y="3768"/>
                    <a:pt x="26807" y="3985"/>
                    <a:pt x="26172" y="4418"/>
                  </a:cubicBezTo>
                  <a:cubicBezTo>
                    <a:pt x="26172" y="5024"/>
                    <a:pt x="26085" y="5616"/>
                    <a:pt x="25725" y="5804"/>
                  </a:cubicBezTo>
                  <a:lnTo>
                    <a:pt x="25667" y="5833"/>
                  </a:lnTo>
                  <a:cubicBezTo>
                    <a:pt x="25768" y="6511"/>
                    <a:pt x="25782" y="7204"/>
                    <a:pt x="25696" y="7897"/>
                  </a:cubicBezTo>
                  <a:cubicBezTo>
                    <a:pt x="25450" y="9875"/>
                    <a:pt x="24526" y="11881"/>
                    <a:pt x="23357" y="13123"/>
                  </a:cubicBezTo>
                  <a:cubicBezTo>
                    <a:pt x="22159" y="14422"/>
                    <a:pt x="20629" y="15360"/>
                    <a:pt x="18940" y="15851"/>
                  </a:cubicBezTo>
                  <a:cubicBezTo>
                    <a:pt x="16803" y="16515"/>
                    <a:pt x="14393" y="16587"/>
                    <a:pt x="12170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0"/>
            <p:cNvSpPr/>
            <p:nvPr/>
          </p:nvSpPr>
          <p:spPr>
            <a:xfrm>
              <a:off x="7423613" y="1774475"/>
              <a:ext cx="747800" cy="414700"/>
            </a:xfrm>
            <a:custGeom>
              <a:avLst/>
              <a:gdLst/>
              <a:ahLst/>
              <a:cxnLst/>
              <a:rect l="l" t="t" r="r" b="b"/>
              <a:pathLst>
                <a:path w="29912" h="16588" extrusionOk="0">
                  <a:moveTo>
                    <a:pt x="11188" y="15086"/>
                  </a:moveTo>
                  <a:cubicBezTo>
                    <a:pt x="9629" y="14638"/>
                    <a:pt x="8229" y="13772"/>
                    <a:pt x="7132" y="12588"/>
                  </a:cubicBezTo>
                  <a:cubicBezTo>
                    <a:pt x="6078" y="11448"/>
                    <a:pt x="5227" y="9615"/>
                    <a:pt x="5010" y="7796"/>
                  </a:cubicBezTo>
                  <a:cubicBezTo>
                    <a:pt x="4837" y="6280"/>
                    <a:pt x="5082" y="4793"/>
                    <a:pt x="6006" y="3754"/>
                  </a:cubicBezTo>
                  <a:cubicBezTo>
                    <a:pt x="7060" y="2570"/>
                    <a:pt x="10452" y="1935"/>
                    <a:pt x="14032" y="1834"/>
                  </a:cubicBezTo>
                  <a:cubicBezTo>
                    <a:pt x="17843" y="1719"/>
                    <a:pt x="21827" y="2224"/>
                    <a:pt x="23444" y="3292"/>
                  </a:cubicBezTo>
                  <a:cubicBezTo>
                    <a:pt x="24368" y="3913"/>
                    <a:pt x="25119" y="4707"/>
                    <a:pt x="25508" y="5760"/>
                  </a:cubicBezTo>
                  <a:cubicBezTo>
                    <a:pt x="25913" y="6800"/>
                    <a:pt x="25956" y="8157"/>
                    <a:pt x="25465" y="9860"/>
                  </a:cubicBezTo>
                  <a:cubicBezTo>
                    <a:pt x="25003" y="11448"/>
                    <a:pt x="24224" y="12805"/>
                    <a:pt x="22968" y="13801"/>
                  </a:cubicBezTo>
                  <a:cubicBezTo>
                    <a:pt x="21726" y="14783"/>
                    <a:pt x="19994" y="15447"/>
                    <a:pt x="17670" y="15605"/>
                  </a:cubicBezTo>
                  <a:cubicBezTo>
                    <a:pt x="15548" y="15764"/>
                    <a:pt x="13238" y="15721"/>
                    <a:pt x="11174" y="15086"/>
                  </a:cubicBezTo>
                  <a:close/>
                  <a:moveTo>
                    <a:pt x="17728" y="16414"/>
                  </a:moveTo>
                  <a:cubicBezTo>
                    <a:pt x="20225" y="16241"/>
                    <a:pt x="22102" y="15519"/>
                    <a:pt x="23473" y="14422"/>
                  </a:cubicBezTo>
                  <a:cubicBezTo>
                    <a:pt x="24859" y="13339"/>
                    <a:pt x="25739" y="11823"/>
                    <a:pt x="26245" y="10077"/>
                  </a:cubicBezTo>
                  <a:cubicBezTo>
                    <a:pt x="26389" y="9586"/>
                    <a:pt x="26490" y="9066"/>
                    <a:pt x="26562" y="8561"/>
                  </a:cubicBezTo>
                  <a:lnTo>
                    <a:pt x="26678" y="8561"/>
                  </a:lnTo>
                  <a:cubicBezTo>
                    <a:pt x="27414" y="8648"/>
                    <a:pt x="27486" y="7348"/>
                    <a:pt x="27731" y="6612"/>
                  </a:cubicBezTo>
                  <a:cubicBezTo>
                    <a:pt x="27977" y="5876"/>
                    <a:pt x="28641" y="5746"/>
                    <a:pt x="29132" y="5746"/>
                  </a:cubicBezTo>
                  <a:cubicBezTo>
                    <a:pt x="29623" y="5746"/>
                    <a:pt x="29911" y="4259"/>
                    <a:pt x="29319" y="3812"/>
                  </a:cubicBezTo>
                  <a:cubicBezTo>
                    <a:pt x="26995" y="2065"/>
                    <a:pt x="16977" y="1"/>
                    <a:pt x="10568" y="896"/>
                  </a:cubicBezTo>
                  <a:cubicBezTo>
                    <a:pt x="7204" y="1372"/>
                    <a:pt x="4086" y="2310"/>
                    <a:pt x="3927" y="2960"/>
                  </a:cubicBezTo>
                  <a:cubicBezTo>
                    <a:pt x="3884" y="3104"/>
                    <a:pt x="3841" y="3306"/>
                    <a:pt x="3812" y="3537"/>
                  </a:cubicBezTo>
                  <a:cubicBezTo>
                    <a:pt x="3047" y="3162"/>
                    <a:pt x="1776" y="2974"/>
                    <a:pt x="521" y="2974"/>
                  </a:cubicBezTo>
                  <a:lnTo>
                    <a:pt x="1" y="3422"/>
                  </a:lnTo>
                  <a:lnTo>
                    <a:pt x="521" y="3783"/>
                  </a:lnTo>
                  <a:cubicBezTo>
                    <a:pt x="1805" y="3783"/>
                    <a:pt x="3090" y="3999"/>
                    <a:pt x="3740" y="4418"/>
                  </a:cubicBezTo>
                  <a:cubicBezTo>
                    <a:pt x="3740" y="5039"/>
                    <a:pt x="3826" y="5616"/>
                    <a:pt x="4173" y="5804"/>
                  </a:cubicBezTo>
                  <a:lnTo>
                    <a:pt x="4231" y="5833"/>
                  </a:lnTo>
                  <a:cubicBezTo>
                    <a:pt x="4129" y="6526"/>
                    <a:pt x="4129" y="7218"/>
                    <a:pt x="4216" y="7897"/>
                  </a:cubicBezTo>
                  <a:cubicBezTo>
                    <a:pt x="4447" y="9889"/>
                    <a:pt x="5371" y="11881"/>
                    <a:pt x="6540" y="13137"/>
                  </a:cubicBezTo>
                  <a:cubicBezTo>
                    <a:pt x="7738" y="14422"/>
                    <a:pt x="9268" y="15360"/>
                    <a:pt x="10957" y="15865"/>
                  </a:cubicBezTo>
                  <a:cubicBezTo>
                    <a:pt x="13094" y="16515"/>
                    <a:pt x="15505" y="16587"/>
                    <a:pt x="17728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0"/>
            <p:cNvSpPr/>
            <p:nvPr/>
          </p:nvSpPr>
          <p:spPr>
            <a:xfrm>
              <a:off x="6800013" y="1817425"/>
              <a:ext cx="528350" cy="351175"/>
            </a:xfrm>
            <a:custGeom>
              <a:avLst/>
              <a:gdLst/>
              <a:ahLst/>
              <a:cxnLst/>
              <a:rect l="l" t="t" r="r" b="b"/>
              <a:pathLst>
                <a:path w="21134" h="14047" extrusionOk="0">
                  <a:moveTo>
                    <a:pt x="14768" y="13368"/>
                  </a:moveTo>
                  <a:cubicBezTo>
                    <a:pt x="16327" y="12920"/>
                    <a:pt x="17727" y="12054"/>
                    <a:pt x="18824" y="10870"/>
                  </a:cubicBezTo>
                  <a:cubicBezTo>
                    <a:pt x="19893" y="9730"/>
                    <a:pt x="20730" y="7897"/>
                    <a:pt x="20946" y="6078"/>
                  </a:cubicBezTo>
                  <a:cubicBezTo>
                    <a:pt x="21134" y="4562"/>
                    <a:pt x="20889" y="3075"/>
                    <a:pt x="19965" y="2036"/>
                  </a:cubicBezTo>
                  <a:cubicBezTo>
                    <a:pt x="18911" y="852"/>
                    <a:pt x="15519" y="217"/>
                    <a:pt x="11939" y="116"/>
                  </a:cubicBezTo>
                  <a:cubicBezTo>
                    <a:pt x="8128" y="1"/>
                    <a:pt x="4143" y="506"/>
                    <a:pt x="2527" y="1574"/>
                  </a:cubicBezTo>
                  <a:cubicBezTo>
                    <a:pt x="1603" y="2195"/>
                    <a:pt x="838" y="2989"/>
                    <a:pt x="448" y="4042"/>
                  </a:cubicBezTo>
                  <a:cubicBezTo>
                    <a:pt x="58" y="5082"/>
                    <a:pt x="0" y="6439"/>
                    <a:pt x="491" y="8142"/>
                  </a:cubicBezTo>
                  <a:cubicBezTo>
                    <a:pt x="953" y="9730"/>
                    <a:pt x="1747" y="11087"/>
                    <a:pt x="2989" y="12083"/>
                  </a:cubicBezTo>
                  <a:cubicBezTo>
                    <a:pt x="4230" y="13065"/>
                    <a:pt x="5962" y="13729"/>
                    <a:pt x="8286" y="13902"/>
                  </a:cubicBezTo>
                  <a:cubicBezTo>
                    <a:pt x="10408" y="14046"/>
                    <a:pt x="12718" y="14003"/>
                    <a:pt x="14768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0"/>
            <p:cNvSpPr/>
            <p:nvPr/>
          </p:nvSpPr>
          <p:spPr>
            <a:xfrm>
              <a:off x="7544513" y="1817425"/>
              <a:ext cx="528000" cy="351175"/>
            </a:xfrm>
            <a:custGeom>
              <a:avLst/>
              <a:gdLst/>
              <a:ahLst/>
              <a:cxnLst/>
              <a:rect l="l" t="t" r="r" b="b"/>
              <a:pathLst>
                <a:path w="21120" h="14047" extrusionOk="0">
                  <a:moveTo>
                    <a:pt x="6352" y="13368"/>
                  </a:moveTo>
                  <a:cubicBezTo>
                    <a:pt x="4808" y="12920"/>
                    <a:pt x="3408" y="12054"/>
                    <a:pt x="2296" y="10870"/>
                  </a:cubicBezTo>
                  <a:cubicBezTo>
                    <a:pt x="1242" y="9730"/>
                    <a:pt x="391" y="7897"/>
                    <a:pt x="174" y="6078"/>
                  </a:cubicBezTo>
                  <a:cubicBezTo>
                    <a:pt x="1" y="4562"/>
                    <a:pt x="246" y="3075"/>
                    <a:pt x="1170" y="2036"/>
                  </a:cubicBezTo>
                  <a:cubicBezTo>
                    <a:pt x="2224" y="852"/>
                    <a:pt x="5616" y="217"/>
                    <a:pt x="9196" y="116"/>
                  </a:cubicBezTo>
                  <a:cubicBezTo>
                    <a:pt x="13007" y="1"/>
                    <a:pt x="16991" y="506"/>
                    <a:pt x="18608" y="1574"/>
                  </a:cubicBezTo>
                  <a:cubicBezTo>
                    <a:pt x="19532" y="2195"/>
                    <a:pt x="20283" y="2989"/>
                    <a:pt x="20672" y="4042"/>
                  </a:cubicBezTo>
                  <a:cubicBezTo>
                    <a:pt x="21077" y="5082"/>
                    <a:pt x="21120" y="6439"/>
                    <a:pt x="20629" y="8142"/>
                  </a:cubicBezTo>
                  <a:cubicBezTo>
                    <a:pt x="20167" y="9730"/>
                    <a:pt x="19388" y="11087"/>
                    <a:pt x="18132" y="12083"/>
                  </a:cubicBezTo>
                  <a:cubicBezTo>
                    <a:pt x="16890" y="13065"/>
                    <a:pt x="15158" y="13729"/>
                    <a:pt x="12834" y="13887"/>
                  </a:cubicBezTo>
                  <a:cubicBezTo>
                    <a:pt x="10712" y="14046"/>
                    <a:pt x="8388" y="14003"/>
                    <a:pt x="6352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0"/>
            <p:cNvSpPr/>
            <p:nvPr/>
          </p:nvSpPr>
          <p:spPr>
            <a:xfrm>
              <a:off x="6799288" y="1820675"/>
              <a:ext cx="313625" cy="240725"/>
            </a:xfrm>
            <a:custGeom>
              <a:avLst/>
              <a:gdLst/>
              <a:ahLst/>
              <a:cxnLst/>
              <a:rect l="l" t="t" r="r" b="b"/>
              <a:pathLst>
                <a:path w="12545" h="9629" extrusionOk="0">
                  <a:moveTo>
                    <a:pt x="12545" y="174"/>
                  </a:moveTo>
                  <a:cubicBezTo>
                    <a:pt x="12141" y="145"/>
                    <a:pt x="11751" y="116"/>
                    <a:pt x="11347" y="116"/>
                  </a:cubicBezTo>
                  <a:cubicBezTo>
                    <a:pt x="7724" y="0"/>
                    <a:pt x="3927" y="477"/>
                    <a:pt x="2397" y="1502"/>
                  </a:cubicBezTo>
                  <a:cubicBezTo>
                    <a:pt x="1516" y="2094"/>
                    <a:pt x="795" y="2844"/>
                    <a:pt x="419" y="3840"/>
                  </a:cubicBezTo>
                  <a:cubicBezTo>
                    <a:pt x="58" y="4836"/>
                    <a:pt x="1" y="6121"/>
                    <a:pt x="463" y="7738"/>
                  </a:cubicBezTo>
                  <a:cubicBezTo>
                    <a:pt x="578" y="8128"/>
                    <a:pt x="722" y="8517"/>
                    <a:pt x="881" y="8878"/>
                  </a:cubicBezTo>
                  <a:cubicBezTo>
                    <a:pt x="6482" y="9629"/>
                    <a:pt x="11664" y="5760"/>
                    <a:pt x="12545" y="174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0"/>
            <p:cNvSpPr/>
            <p:nvPr/>
          </p:nvSpPr>
          <p:spPr>
            <a:xfrm>
              <a:off x="7544163" y="1819600"/>
              <a:ext cx="312550" cy="233875"/>
            </a:xfrm>
            <a:custGeom>
              <a:avLst/>
              <a:gdLst/>
              <a:ahLst/>
              <a:cxnLst/>
              <a:rect l="l" t="t" r="r" b="b"/>
              <a:pathLst>
                <a:path w="12502" h="9355" extrusionOk="0">
                  <a:moveTo>
                    <a:pt x="1271" y="9340"/>
                  </a:moveTo>
                  <a:cubicBezTo>
                    <a:pt x="708" y="8301"/>
                    <a:pt x="332" y="7160"/>
                    <a:pt x="188" y="5991"/>
                  </a:cubicBezTo>
                  <a:cubicBezTo>
                    <a:pt x="0" y="4475"/>
                    <a:pt x="246" y="2988"/>
                    <a:pt x="1170" y="1949"/>
                  </a:cubicBezTo>
                  <a:cubicBezTo>
                    <a:pt x="2223" y="765"/>
                    <a:pt x="5616" y="130"/>
                    <a:pt x="9196" y="29"/>
                  </a:cubicBezTo>
                  <a:cubicBezTo>
                    <a:pt x="10307" y="0"/>
                    <a:pt x="11433" y="15"/>
                    <a:pt x="12501" y="87"/>
                  </a:cubicBezTo>
                  <a:cubicBezTo>
                    <a:pt x="11664" y="5413"/>
                    <a:pt x="7074" y="9354"/>
                    <a:pt x="1675" y="9340"/>
                  </a:cubicBezTo>
                  <a:cubicBezTo>
                    <a:pt x="1545" y="9340"/>
                    <a:pt x="1415" y="9340"/>
                    <a:pt x="1271" y="9340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9" name="Google Shape;2139;p90"/>
          <p:cNvGrpSpPr/>
          <p:nvPr/>
        </p:nvGrpSpPr>
        <p:grpSpPr>
          <a:xfrm rot="9426">
            <a:off x="3550116" y="1433388"/>
            <a:ext cx="2044425" cy="2684188"/>
            <a:chOff x="4797379" y="1530393"/>
            <a:chExt cx="1751707" cy="2299870"/>
          </a:xfrm>
        </p:grpSpPr>
        <p:grpSp>
          <p:nvGrpSpPr>
            <p:cNvPr id="2140" name="Google Shape;2140;p90"/>
            <p:cNvGrpSpPr/>
            <p:nvPr/>
          </p:nvGrpSpPr>
          <p:grpSpPr>
            <a:xfrm>
              <a:off x="4882279" y="1586993"/>
              <a:ext cx="1666807" cy="2243270"/>
              <a:chOff x="7431725" y="2008438"/>
              <a:chExt cx="1010125" cy="1359475"/>
            </a:xfrm>
          </p:grpSpPr>
          <p:sp>
            <p:nvSpPr>
              <p:cNvPr id="2141" name="Google Shape;2141;p90"/>
              <p:cNvSpPr/>
              <p:nvPr/>
            </p:nvSpPr>
            <p:spPr>
              <a:xfrm>
                <a:off x="7475375" y="2008438"/>
                <a:ext cx="966475" cy="1359475"/>
              </a:xfrm>
              <a:custGeom>
                <a:avLst/>
                <a:gdLst/>
                <a:ahLst/>
                <a:cxnLst/>
                <a:rect l="l" t="t" r="r" b="b"/>
                <a:pathLst>
                  <a:path w="38659" h="54379" extrusionOk="0">
                    <a:moveTo>
                      <a:pt x="1" y="0"/>
                    </a:moveTo>
                    <a:lnTo>
                      <a:pt x="38659" y="0"/>
                    </a:lnTo>
                    <a:lnTo>
                      <a:pt x="38659" y="54378"/>
                    </a:lnTo>
                    <a:lnTo>
                      <a:pt x="1" y="54378"/>
                    </a:lnTo>
                    <a:close/>
                    <a:moveTo>
                      <a:pt x="2079" y="3522"/>
                    </a:moveTo>
                    <a:cubicBezTo>
                      <a:pt x="1863" y="3522"/>
                      <a:pt x="1675" y="3710"/>
                      <a:pt x="1675" y="3926"/>
                    </a:cubicBezTo>
                    <a:lnTo>
                      <a:pt x="1675" y="5500"/>
                    </a:lnTo>
                    <a:cubicBezTo>
                      <a:pt x="1675" y="5716"/>
                      <a:pt x="1863" y="5904"/>
                      <a:pt x="2079" y="5904"/>
                    </a:cubicBezTo>
                    <a:lnTo>
                      <a:pt x="2079" y="5904"/>
                    </a:lnTo>
                    <a:cubicBezTo>
                      <a:pt x="2310" y="5904"/>
                      <a:pt x="2484" y="5716"/>
                      <a:pt x="2484" y="5500"/>
                    </a:cubicBezTo>
                    <a:lnTo>
                      <a:pt x="2484" y="3941"/>
                    </a:lnTo>
                    <a:cubicBezTo>
                      <a:pt x="2484" y="3710"/>
                      <a:pt x="2310" y="3522"/>
                      <a:pt x="2079" y="3522"/>
                    </a:cubicBezTo>
                    <a:close/>
                    <a:moveTo>
                      <a:pt x="2079" y="6987"/>
                    </a:moveTo>
                    <a:cubicBezTo>
                      <a:pt x="1848" y="6987"/>
                      <a:pt x="1675" y="7174"/>
                      <a:pt x="1675" y="7405"/>
                    </a:cubicBezTo>
                    <a:lnTo>
                      <a:pt x="1675" y="8964"/>
                    </a:lnTo>
                    <a:cubicBezTo>
                      <a:pt x="1675" y="9181"/>
                      <a:pt x="1863" y="9369"/>
                      <a:pt x="2079" y="9369"/>
                    </a:cubicBezTo>
                    <a:lnTo>
                      <a:pt x="2079" y="9369"/>
                    </a:lnTo>
                    <a:cubicBezTo>
                      <a:pt x="2310" y="9369"/>
                      <a:pt x="2484" y="9181"/>
                      <a:pt x="2484" y="8964"/>
                    </a:cubicBezTo>
                    <a:lnTo>
                      <a:pt x="2484" y="7405"/>
                    </a:lnTo>
                    <a:cubicBezTo>
                      <a:pt x="2498" y="7174"/>
                      <a:pt x="2310" y="6987"/>
                      <a:pt x="2079" y="6987"/>
                    </a:cubicBezTo>
                    <a:close/>
                    <a:moveTo>
                      <a:pt x="2079" y="10437"/>
                    </a:moveTo>
                    <a:cubicBezTo>
                      <a:pt x="1863" y="10437"/>
                      <a:pt x="1675" y="10624"/>
                      <a:pt x="1675" y="10841"/>
                    </a:cubicBezTo>
                    <a:lnTo>
                      <a:pt x="1675" y="12414"/>
                    </a:lnTo>
                    <a:cubicBezTo>
                      <a:pt x="1675" y="12631"/>
                      <a:pt x="1863" y="12819"/>
                      <a:pt x="2079" y="12819"/>
                    </a:cubicBezTo>
                    <a:lnTo>
                      <a:pt x="2079" y="12819"/>
                    </a:lnTo>
                    <a:cubicBezTo>
                      <a:pt x="2310" y="12804"/>
                      <a:pt x="2484" y="12631"/>
                      <a:pt x="2484" y="12400"/>
                    </a:cubicBezTo>
                    <a:lnTo>
                      <a:pt x="2484" y="10841"/>
                    </a:lnTo>
                    <a:cubicBezTo>
                      <a:pt x="2484" y="10624"/>
                      <a:pt x="2310" y="10437"/>
                      <a:pt x="2079" y="10437"/>
                    </a:cubicBezTo>
                    <a:close/>
                    <a:moveTo>
                      <a:pt x="2079" y="13901"/>
                    </a:moveTo>
                    <a:cubicBezTo>
                      <a:pt x="1863" y="13901"/>
                      <a:pt x="1675" y="14075"/>
                      <a:pt x="1675" y="14306"/>
                    </a:cubicBezTo>
                    <a:lnTo>
                      <a:pt x="1675" y="15865"/>
                    </a:lnTo>
                    <a:cubicBezTo>
                      <a:pt x="1675" y="16096"/>
                      <a:pt x="1863" y="16283"/>
                      <a:pt x="2079" y="16283"/>
                    </a:cubicBezTo>
                    <a:lnTo>
                      <a:pt x="2079" y="16283"/>
                    </a:lnTo>
                    <a:cubicBezTo>
                      <a:pt x="2310" y="16269"/>
                      <a:pt x="2484" y="16096"/>
                      <a:pt x="2484" y="15865"/>
                    </a:cubicBezTo>
                    <a:lnTo>
                      <a:pt x="2484" y="14306"/>
                    </a:lnTo>
                    <a:cubicBezTo>
                      <a:pt x="2498" y="14075"/>
                      <a:pt x="2310" y="13901"/>
                      <a:pt x="2079" y="13901"/>
                    </a:cubicBezTo>
                    <a:close/>
                    <a:moveTo>
                      <a:pt x="2079" y="17351"/>
                    </a:moveTo>
                    <a:cubicBezTo>
                      <a:pt x="1863" y="17351"/>
                      <a:pt x="1675" y="17539"/>
                      <a:pt x="1675" y="17756"/>
                    </a:cubicBezTo>
                    <a:lnTo>
                      <a:pt x="1675" y="19329"/>
                    </a:lnTo>
                    <a:cubicBezTo>
                      <a:pt x="1675" y="19546"/>
                      <a:pt x="1863" y="19733"/>
                      <a:pt x="2079" y="19733"/>
                    </a:cubicBezTo>
                    <a:lnTo>
                      <a:pt x="2079" y="19733"/>
                    </a:lnTo>
                    <a:cubicBezTo>
                      <a:pt x="2310" y="19733"/>
                      <a:pt x="2484" y="19546"/>
                      <a:pt x="2484" y="19329"/>
                    </a:cubicBezTo>
                    <a:lnTo>
                      <a:pt x="2484" y="17756"/>
                    </a:lnTo>
                    <a:cubicBezTo>
                      <a:pt x="2484" y="17539"/>
                      <a:pt x="2310" y="17351"/>
                      <a:pt x="2079" y="17351"/>
                    </a:cubicBezTo>
                    <a:close/>
                    <a:moveTo>
                      <a:pt x="2079" y="20816"/>
                    </a:moveTo>
                    <a:cubicBezTo>
                      <a:pt x="1863" y="20816"/>
                      <a:pt x="1675" y="20989"/>
                      <a:pt x="1675" y="21220"/>
                    </a:cubicBezTo>
                    <a:lnTo>
                      <a:pt x="1675" y="22779"/>
                    </a:lnTo>
                    <a:cubicBezTo>
                      <a:pt x="1675" y="23010"/>
                      <a:pt x="1863" y="23183"/>
                      <a:pt x="2079" y="23183"/>
                    </a:cubicBezTo>
                    <a:lnTo>
                      <a:pt x="2079" y="23183"/>
                    </a:lnTo>
                    <a:cubicBezTo>
                      <a:pt x="2310" y="23183"/>
                      <a:pt x="2484" y="23010"/>
                      <a:pt x="2484" y="22779"/>
                    </a:cubicBezTo>
                    <a:lnTo>
                      <a:pt x="2484" y="21220"/>
                    </a:lnTo>
                    <a:cubicBezTo>
                      <a:pt x="2484" y="20989"/>
                      <a:pt x="2310" y="20816"/>
                      <a:pt x="2079" y="20816"/>
                    </a:cubicBezTo>
                    <a:close/>
                    <a:moveTo>
                      <a:pt x="2079" y="24266"/>
                    </a:moveTo>
                    <a:cubicBezTo>
                      <a:pt x="1863" y="24266"/>
                      <a:pt x="1675" y="24454"/>
                      <a:pt x="1675" y="24670"/>
                    </a:cubicBezTo>
                    <a:lnTo>
                      <a:pt x="1675" y="26244"/>
                    </a:lnTo>
                    <a:cubicBezTo>
                      <a:pt x="1675" y="26460"/>
                      <a:pt x="1863" y="26648"/>
                      <a:pt x="2079" y="26648"/>
                    </a:cubicBezTo>
                    <a:lnTo>
                      <a:pt x="2079" y="26648"/>
                    </a:lnTo>
                    <a:cubicBezTo>
                      <a:pt x="2310" y="26648"/>
                      <a:pt x="2484" y="26460"/>
                      <a:pt x="2484" y="26244"/>
                    </a:cubicBezTo>
                    <a:lnTo>
                      <a:pt x="2484" y="24670"/>
                    </a:lnTo>
                    <a:cubicBezTo>
                      <a:pt x="2484" y="24454"/>
                      <a:pt x="2310" y="24266"/>
                      <a:pt x="2079" y="24266"/>
                    </a:cubicBezTo>
                    <a:close/>
                    <a:moveTo>
                      <a:pt x="2079" y="27716"/>
                    </a:moveTo>
                    <a:cubicBezTo>
                      <a:pt x="1863" y="27730"/>
                      <a:pt x="1675" y="27904"/>
                      <a:pt x="1675" y="28135"/>
                    </a:cubicBezTo>
                    <a:lnTo>
                      <a:pt x="1675" y="29694"/>
                    </a:lnTo>
                    <a:cubicBezTo>
                      <a:pt x="1675" y="29925"/>
                      <a:pt x="1863" y="30098"/>
                      <a:pt x="2079" y="30098"/>
                    </a:cubicBezTo>
                    <a:lnTo>
                      <a:pt x="2079" y="30098"/>
                    </a:lnTo>
                    <a:cubicBezTo>
                      <a:pt x="2310" y="30098"/>
                      <a:pt x="2498" y="29925"/>
                      <a:pt x="2484" y="29694"/>
                    </a:cubicBezTo>
                    <a:lnTo>
                      <a:pt x="2484" y="28135"/>
                    </a:lnTo>
                    <a:cubicBezTo>
                      <a:pt x="2484" y="27904"/>
                      <a:pt x="2310" y="27730"/>
                      <a:pt x="2079" y="27716"/>
                    </a:cubicBezTo>
                    <a:close/>
                    <a:moveTo>
                      <a:pt x="2079" y="31181"/>
                    </a:moveTo>
                    <a:cubicBezTo>
                      <a:pt x="1863" y="31181"/>
                      <a:pt x="1675" y="31368"/>
                      <a:pt x="1675" y="31585"/>
                    </a:cubicBezTo>
                    <a:lnTo>
                      <a:pt x="1675" y="33158"/>
                    </a:lnTo>
                    <a:cubicBezTo>
                      <a:pt x="1675" y="33375"/>
                      <a:pt x="1863" y="33562"/>
                      <a:pt x="2079" y="33562"/>
                    </a:cubicBezTo>
                    <a:lnTo>
                      <a:pt x="2079" y="33562"/>
                    </a:lnTo>
                    <a:cubicBezTo>
                      <a:pt x="2310" y="33562"/>
                      <a:pt x="2484" y="33375"/>
                      <a:pt x="2484" y="33158"/>
                    </a:cubicBezTo>
                    <a:lnTo>
                      <a:pt x="2484" y="31599"/>
                    </a:lnTo>
                    <a:cubicBezTo>
                      <a:pt x="2484" y="31368"/>
                      <a:pt x="2310" y="31181"/>
                      <a:pt x="2079" y="31181"/>
                    </a:cubicBezTo>
                    <a:close/>
                    <a:moveTo>
                      <a:pt x="2079" y="34631"/>
                    </a:moveTo>
                    <a:cubicBezTo>
                      <a:pt x="1863" y="34645"/>
                      <a:pt x="1675" y="34818"/>
                      <a:pt x="1675" y="35049"/>
                    </a:cubicBezTo>
                    <a:lnTo>
                      <a:pt x="1675" y="36608"/>
                    </a:lnTo>
                    <a:cubicBezTo>
                      <a:pt x="1675" y="36839"/>
                      <a:pt x="1863" y="37012"/>
                      <a:pt x="2079" y="37012"/>
                    </a:cubicBezTo>
                    <a:lnTo>
                      <a:pt x="2079" y="37012"/>
                    </a:lnTo>
                    <a:cubicBezTo>
                      <a:pt x="2310" y="37012"/>
                      <a:pt x="2484" y="36839"/>
                      <a:pt x="2484" y="36608"/>
                    </a:cubicBezTo>
                    <a:lnTo>
                      <a:pt x="2484" y="35049"/>
                    </a:lnTo>
                    <a:cubicBezTo>
                      <a:pt x="2484" y="34818"/>
                      <a:pt x="2310" y="34645"/>
                      <a:pt x="2079" y="34645"/>
                    </a:cubicBezTo>
                    <a:close/>
                    <a:moveTo>
                      <a:pt x="2079" y="38095"/>
                    </a:moveTo>
                    <a:cubicBezTo>
                      <a:pt x="1863" y="38095"/>
                      <a:pt x="1675" y="38283"/>
                      <a:pt x="1675" y="38499"/>
                    </a:cubicBezTo>
                    <a:lnTo>
                      <a:pt x="1675" y="40058"/>
                    </a:lnTo>
                    <a:cubicBezTo>
                      <a:pt x="1675" y="40289"/>
                      <a:pt x="1863" y="40477"/>
                      <a:pt x="2079" y="40477"/>
                    </a:cubicBezTo>
                    <a:lnTo>
                      <a:pt x="2079" y="40477"/>
                    </a:lnTo>
                    <a:cubicBezTo>
                      <a:pt x="2310" y="40477"/>
                      <a:pt x="2484" y="40289"/>
                      <a:pt x="2484" y="40058"/>
                    </a:cubicBezTo>
                    <a:lnTo>
                      <a:pt x="2484" y="38499"/>
                    </a:lnTo>
                    <a:cubicBezTo>
                      <a:pt x="2484" y="38283"/>
                      <a:pt x="2310" y="38095"/>
                      <a:pt x="2079" y="38095"/>
                    </a:cubicBezTo>
                    <a:close/>
                    <a:moveTo>
                      <a:pt x="2079" y="41545"/>
                    </a:moveTo>
                    <a:cubicBezTo>
                      <a:pt x="1863" y="41560"/>
                      <a:pt x="1675" y="41733"/>
                      <a:pt x="1675" y="41964"/>
                    </a:cubicBezTo>
                    <a:lnTo>
                      <a:pt x="1675" y="43523"/>
                    </a:lnTo>
                    <a:cubicBezTo>
                      <a:pt x="1675" y="43754"/>
                      <a:pt x="1863" y="43927"/>
                      <a:pt x="2079" y="43927"/>
                    </a:cubicBezTo>
                    <a:lnTo>
                      <a:pt x="2079" y="43927"/>
                    </a:lnTo>
                    <a:cubicBezTo>
                      <a:pt x="2310" y="43927"/>
                      <a:pt x="2484" y="43754"/>
                      <a:pt x="2484" y="43523"/>
                    </a:cubicBezTo>
                    <a:lnTo>
                      <a:pt x="2484" y="41964"/>
                    </a:lnTo>
                    <a:cubicBezTo>
                      <a:pt x="2484" y="41733"/>
                      <a:pt x="2310" y="41560"/>
                      <a:pt x="2079" y="41545"/>
                    </a:cubicBezTo>
                    <a:close/>
                    <a:moveTo>
                      <a:pt x="2079" y="45010"/>
                    </a:moveTo>
                    <a:cubicBezTo>
                      <a:pt x="1863" y="45010"/>
                      <a:pt x="1675" y="45197"/>
                      <a:pt x="1675" y="45414"/>
                    </a:cubicBezTo>
                    <a:lnTo>
                      <a:pt x="1675" y="46973"/>
                    </a:lnTo>
                    <a:cubicBezTo>
                      <a:pt x="1675" y="47204"/>
                      <a:pt x="1863" y="47392"/>
                      <a:pt x="2079" y="47392"/>
                    </a:cubicBezTo>
                    <a:lnTo>
                      <a:pt x="2079" y="47392"/>
                    </a:lnTo>
                    <a:cubicBezTo>
                      <a:pt x="2310" y="47392"/>
                      <a:pt x="2484" y="47204"/>
                      <a:pt x="2484" y="46973"/>
                    </a:cubicBezTo>
                    <a:lnTo>
                      <a:pt x="2484" y="45414"/>
                    </a:lnTo>
                    <a:cubicBezTo>
                      <a:pt x="2484" y="45197"/>
                      <a:pt x="2310" y="45010"/>
                      <a:pt x="2079" y="45010"/>
                    </a:cubicBezTo>
                    <a:close/>
                    <a:moveTo>
                      <a:pt x="2079" y="48460"/>
                    </a:moveTo>
                    <a:cubicBezTo>
                      <a:pt x="1863" y="48474"/>
                      <a:pt x="1675" y="48647"/>
                      <a:pt x="1675" y="48878"/>
                    </a:cubicBezTo>
                    <a:lnTo>
                      <a:pt x="1675" y="50437"/>
                    </a:lnTo>
                    <a:cubicBezTo>
                      <a:pt x="1675" y="50668"/>
                      <a:pt x="1863" y="50842"/>
                      <a:pt x="2079" y="50842"/>
                    </a:cubicBezTo>
                    <a:lnTo>
                      <a:pt x="2079" y="50842"/>
                    </a:lnTo>
                    <a:cubicBezTo>
                      <a:pt x="2310" y="50842"/>
                      <a:pt x="2484" y="50668"/>
                      <a:pt x="2484" y="50437"/>
                    </a:cubicBezTo>
                    <a:lnTo>
                      <a:pt x="2484" y="48878"/>
                    </a:lnTo>
                    <a:cubicBezTo>
                      <a:pt x="2484" y="48647"/>
                      <a:pt x="2310" y="48474"/>
                      <a:pt x="2079" y="48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90"/>
              <p:cNvSpPr/>
              <p:nvPr/>
            </p:nvSpPr>
            <p:spPr>
              <a:xfrm>
                <a:off x="7431725" y="2107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90"/>
              <p:cNvSpPr/>
              <p:nvPr/>
            </p:nvSpPr>
            <p:spPr>
              <a:xfrm>
                <a:off x="7431725" y="21325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90"/>
              <p:cNvSpPr/>
              <p:nvPr/>
            </p:nvSpPr>
            <p:spPr>
              <a:xfrm>
                <a:off x="7431725" y="2193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90"/>
              <p:cNvSpPr/>
              <p:nvPr/>
            </p:nvSpPr>
            <p:spPr>
              <a:xfrm>
                <a:off x="7431725" y="22188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90"/>
              <p:cNvSpPr/>
              <p:nvPr/>
            </p:nvSpPr>
            <p:spPr>
              <a:xfrm>
                <a:off x="7431725" y="22801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90"/>
              <p:cNvSpPr/>
              <p:nvPr/>
            </p:nvSpPr>
            <p:spPr>
              <a:xfrm>
                <a:off x="7431725" y="2305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90"/>
              <p:cNvSpPr/>
              <p:nvPr/>
            </p:nvSpPr>
            <p:spPr>
              <a:xfrm>
                <a:off x="7431725" y="23664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90"/>
              <p:cNvSpPr/>
              <p:nvPr/>
            </p:nvSpPr>
            <p:spPr>
              <a:xfrm>
                <a:off x="7431725" y="2391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90"/>
              <p:cNvSpPr/>
              <p:nvPr/>
            </p:nvSpPr>
            <p:spPr>
              <a:xfrm>
                <a:off x="7431725" y="2452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5"/>
                    </a:cubicBezTo>
                    <a:lnTo>
                      <a:pt x="0" y="245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5"/>
                    </a:cubicBezTo>
                    <a:lnTo>
                      <a:pt x="3825" y="245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90"/>
              <p:cNvSpPr/>
              <p:nvPr/>
            </p:nvSpPr>
            <p:spPr>
              <a:xfrm>
                <a:off x="7431725" y="2477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90"/>
              <p:cNvSpPr/>
              <p:nvPr/>
            </p:nvSpPr>
            <p:spPr>
              <a:xfrm>
                <a:off x="7431725" y="2538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90"/>
              <p:cNvSpPr/>
              <p:nvPr/>
            </p:nvSpPr>
            <p:spPr>
              <a:xfrm>
                <a:off x="7431725" y="2564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90"/>
              <p:cNvSpPr/>
              <p:nvPr/>
            </p:nvSpPr>
            <p:spPr>
              <a:xfrm>
                <a:off x="7431725" y="2625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4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404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90"/>
              <p:cNvSpPr/>
              <p:nvPr/>
            </p:nvSpPr>
            <p:spPr>
              <a:xfrm>
                <a:off x="7431725" y="2650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90"/>
              <p:cNvSpPr/>
              <p:nvPr/>
            </p:nvSpPr>
            <p:spPr>
              <a:xfrm>
                <a:off x="7431725" y="27117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90"/>
              <p:cNvSpPr/>
              <p:nvPr/>
            </p:nvSpPr>
            <p:spPr>
              <a:xfrm>
                <a:off x="7431725" y="2736688"/>
                <a:ext cx="956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90"/>
              <p:cNvSpPr/>
              <p:nvPr/>
            </p:nvSpPr>
            <p:spPr>
              <a:xfrm>
                <a:off x="7431725" y="27980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90"/>
              <p:cNvSpPr/>
              <p:nvPr/>
            </p:nvSpPr>
            <p:spPr>
              <a:xfrm>
                <a:off x="7431725" y="2823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491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90"/>
              <p:cNvSpPr/>
              <p:nvPr/>
            </p:nvSpPr>
            <p:spPr>
              <a:xfrm>
                <a:off x="7431725" y="2884288"/>
                <a:ext cx="96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20"/>
                    </a:cubicBezTo>
                    <a:lnTo>
                      <a:pt x="3580" y="520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40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90"/>
              <p:cNvSpPr/>
              <p:nvPr/>
            </p:nvSpPr>
            <p:spPr>
              <a:xfrm>
                <a:off x="7431725" y="2909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90"/>
              <p:cNvSpPr/>
              <p:nvPr/>
            </p:nvSpPr>
            <p:spPr>
              <a:xfrm>
                <a:off x="7431725" y="297053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90"/>
              <p:cNvSpPr/>
              <p:nvPr/>
            </p:nvSpPr>
            <p:spPr>
              <a:xfrm>
                <a:off x="7431725" y="29958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90"/>
              <p:cNvSpPr/>
              <p:nvPr/>
            </p:nvSpPr>
            <p:spPr>
              <a:xfrm>
                <a:off x="7431725" y="305678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90"/>
              <p:cNvSpPr/>
              <p:nvPr/>
            </p:nvSpPr>
            <p:spPr>
              <a:xfrm>
                <a:off x="7431725" y="30820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90"/>
              <p:cNvSpPr/>
              <p:nvPr/>
            </p:nvSpPr>
            <p:spPr>
              <a:xfrm>
                <a:off x="7431725" y="3143063"/>
                <a:ext cx="960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0" extrusionOk="0">
                    <a:moveTo>
                      <a:pt x="3580" y="14"/>
                    </a:moveTo>
                    <a:lnTo>
                      <a:pt x="260" y="14"/>
                    </a:lnTo>
                    <a:cubicBezTo>
                      <a:pt x="116" y="0"/>
                      <a:pt x="0" y="130"/>
                      <a:pt x="0" y="274"/>
                    </a:cubicBezTo>
                    <a:lnTo>
                      <a:pt x="0" y="274"/>
                    </a:lnTo>
                    <a:cubicBezTo>
                      <a:pt x="0" y="404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4"/>
                      <a:pt x="3825" y="274"/>
                    </a:cubicBezTo>
                    <a:lnTo>
                      <a:pt x="3825" y="274"/>
                    </a:lnTo>
                    <a:cubicBezTo>
                      <a:pt x="3840" y="130"/>
                      <a:pt x="3724" y="0"/>
                      <a:pt x="358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90"/>
              <p:cNvSpPr/>
              <p:nvPr/>
            </p:nvSpPr>
            <p:spPr>
              <a:xfrm>
                <a:off x="7431725" y="31686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90"/>
              <p:cNvSpPr/>
              <p:nvPr/>
            </p:nvSpPr>
            <p:spPr>
              <a:xfrm>
                <a:off x="7431725" y="32296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90"/>
              <p:cNvSpPr/>
              <p:nvPr/>
            </p:nvSpPr>
            <p:spPr>
              <a:xfrm>
                <a:off x="7431725" y="32549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90"/>
              <p:cNvSpPr/>
              <p:nvPr/>
            </p:nvSpPr>
            <p:spPr>
              <a:xfrm>
                <a:off x="7633100" y="22498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90"/>
              <p:cNvSpPr/>
              <p:nvPr/>
            </p:nvSpPr>
            <p:spPr>
              <a:xfrm>
                <a:off x="7633100" y="23299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90"/>
              <p:cNvSpPr/>
              <p:nvPr/>
            </p:nvSpPr>
            <p:spPr>
              <a:xfrm>
                <a:off x="7633100" y="24100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90"/>
              <p:cNvSpPr/>
              <p:nvPr/>
            </p:nvSpPr>
            <p:spPr>
              <a:xfrm>
                <a:off x="7633100" y="24902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90"/>
              <p:cNvSpPr/>
              <p:nvPr/>
            </p:nvSpPr>
            <p:spPr>
              <a:xfrm>
                <a:off x="7633100" y="25703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90"/>
              <p:cNvSpPr/>
              <p:nvPr/>
            </p:nvSpPr>
            <p:spPr>
              <a:xfrm>
                <a:off x="7633100" y="26504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90"/>
              <p:cNvSpPr/>
              <p:nvPr/>
            </p:nvSpPr>
            <p:spPr>
              <a:xfrm>
                <a:off x="7633100" y="27305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90"/>
              <p:cNvSpPr/>
              <p:nvPr/>
            </p:nvSpPr>
            <p:spPr>
              <a:xfrm>
                <a:off x="7633100" y="28106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90"/>
              <p:cNvSpPr/>
              <p:nvPr/>
            </p:nvSpPr>
            <p:spPr>
              <a:xfrm>
                <a:off x="7633100" y="28907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90"/>
              <p:cNvSpPr/>
              <p:nvPr/>
            </p:nvSpPr>
            <p:spPr>
              <a:xfrm>
                <a:off x="7633100" y="29709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90"/>
              <p:cNvSpPr/>
              <p:nvPr/>
            </p:nvSpPr>
            <p:spPr>
              <a:xfrm>
                <a:off x="7633100" y="30510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90"/>
              <p:cNvSpPr/>
              <p:nvPr/>
            </p:nvSpPr>
            <p:spPr>
              <a:xfrm>
                <a:off x="7633100" y="31311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90"/>
              <p:cNvSpPr/>
              <p:nvPr/>
            </p:nvSpPr>
            <p:spPr>
              <a:xfrm>
                <a:off x="7633100" y="32112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3" name="Google Shape;2183;p90"/>
            <p:cNvGrpSpPr/>
            <p:nvPr/>
          </p:nvGrpSpPr>
          <p:grpSpPr>
            <a:xfrm>
              <a:off x="4797379" y="1530393"/>
              <a:ext cx="1666807" cy="2243270"/>
              <a:chOff x="7431725" y="2008438"/>
              <a:chExt cx="1010125" cy="1359475"/>
            </a:xfrm>
          </p:grpSpPr>
          <p:sp>
            <p:nvSpPr>
              <p:cNvPr id="2184" name="Google Shape;2184;p90"/>
              <p:cNvSpPr/>
              <p:nvPr/>
            </p:nvSpPr>
            <p:spPr>
              <a:xfrm>
                <a:off x="7475375" y="2008438"/>
                <a:ext cx="966475" cy="1359475"/>
              </a:xfrm>
              <a:custGeom>
                <a:avLst/>
                <a:gdLst/>
                <a:ahLst/>
                <a:cxnLst/>
                <a:rect l="l" t="t" r="r" b="b"/>
                <a:pathLst>
                  <a:path w="38659" h="54379" extrusionOk="0">
                    <a:moveTo>
                      <a:pt x="1" y="0"/>
                    </a:moveTo>
                    <a:lnTo>
                      <a:pt x="38659" y="0"/>
                    </a:lnTo>
                    <a:lnTo>
                      <a:pt x="38659" y="54378"/>
                    </a:lnTo>
                    <a:lnTo>
                      <a:pt x="1" y="54378"/>
                    </a:lnTo>
                    <a:close/>
                    <a:moveTo>
                      <a:pt x="2079" y="3522"/>
                    </a:moveTo>
                    <a:cubicBezTo>
                      <a:pt x="1863" y="3522"/>
                      <a:pt x="1675" y="3710"/>
                      <a:pt x="1675" y="3926"/>
                    </a:cubicBezTo>
                    <a:lnTo>
                      <a:pt x="1675" y="5500"/>
                    </a:lnTo>
                    <a:cubicBezTo>
                      <a:pt x="1675" y="5716"/>
                      <a:pt x="1863" y="5904"/>
                      <a:pt x="2079" y="5904"/>
                    </a:cubicBezTo>
                    <a:lnTo>
                      <a:pt x="2079" y="5904"/>
                    </a:lnTo>
                    <a:cubicBezTo>
                      <a:pt x="2310" y="5904"/>
                      <a:pt x="2484" y="5716"/>
                      <a:pt x="2484" y="5500"/>
                    </a:cubicBezTo>
                    <a:lnTo>
                      <a:pt x="2484" y="3941"/>
                    </a:lnTo>
                    <a:cubicBezTo>
                      <a:pt x="2484" y="3710"/>
                      <a:pt x="2310" y="3522"/>
                      <a:pt x="2079" y="3522"/>
                    </a:cubicBezTo>
                    <a:close/>
                    <a:moveTo>
                      <a:pt x="2079" y="6987"/>
                    </a:moveTo>
                    <a:cubicBezTo>
                      <a:pt x="1848" y="6987"/>
                      <a:pt x="1675" y="7174"/>
                      <a:pt x="1675" y="7405"/>
                    </a:cubicBezTo>
                    <a:lnTo>
                      <a:pt x="1675" y="8964"/>
                    </a:lnTo>
                    <a:cubicBezTo>
                      <a:pt x="1675" y="9181"/>
                      <a:pt x="1863" y="9369"/>
                      <a:pt x="2079" y="9369"/>
                    </a:cubicBezTo>
                    <a:lnTo>
                      <a:pt x="2079" y="9369"/>
                    </a:lnTo>
                    <a:cubicBezTo>
                      <a:pt x="2310" y="9369"/>
                      <a:pt x="2484" y="9181"/>
                      <a:pt x="2484" y="8964"/>
                    </a:cubicBezTo>
                    <a:lnTo>
                      <a:pt x="2484" y="7405"/>
                    </a:lnTo>
                    <a:cubicBezTo>
                      <a:pt x="2498" y="7174"/>
                      <a:pt x="2310" y="6987"/>
                      <a:pt x="2079" y="6987"/>
                    </a:cubicBezTo>
                    <a:close/>
                    <a:moveTo>
                      <a:pt x="2079" y="10437"/>
                    </a:moveTo>
                    <a:cubicBezTo>
                      <a:pt x="1863" y="10437"/>
                      <a:pt x="1675" y="10624"/>
                      <a:pt x="1675" y="10841"/>
                    </a:cubicBezTo>
                    <a:lnTo>
                      <a:pt x="1675" y="12414"/>
                    </a:lnTo>
                    <a:cubicBezTo>
                      <a:pt x="1675" y="12631"/>
                      <a:pt x="1863" y="12819"/>
                      <a:pt x="2079" y="12819"/>
                    </a:cubicBezTo>
                    <a:lnTo>
                      <a:pt x="2079" y="12819"/>
                    </a:lnTo>
                    <a:cubicBezTo>
                      <a:pt x="2310" y="12804"/>
                      <a:pt x="2484" y="12631"/>
                      <a:pt x="2484" y="12400"/>
                    </a:cubicBezTo>
                    <a:lnTo>
                      <a:pt x="2484" y="10841"/>
                    </a:lnTo>
                    <a:cubicBezTo>
                      <a:pt x="2484" y="10624"/>
                      <a:pt x="2310" y="10437"/>
                      <a:pt x="2079" y="10437"/>
                    </a:cubicBezTo>
                    <a:close/>
                    <a:moveTo>
                      <a:pt x="2079" y="13901"/>
                    </a:moveTo>
                    <a:cubicBezTo>
                      <a:pt x="1863" y="13901"/>
                      <a:pt x="1675" y="14075"/>
                      <a:pt x="1675" y="14306"/>
                    </a:cubicBezTo>
                    <a:lnTo>
                      <a:pt x="1675" y="15865"/>
                    </a:lnTo>
                    <a:cubicBezTo>
                      <a:pt x="1675" y="16096"/>
                      <a:pt x="1863" y="16283"/>
                      <a:pt x="2079" y="16283"/>
                    </a:cubicBezTo>
                    <a:lnTo>
                      <a:pt x="2079" y="16283"/>
                    </a:lnTo>
                    <a:cubicBezTo>
                      <a:pt x="2310" y="16269"/>
                      <a:pt x="2484" y="16096"/>
                      <a:pt x="2484" y="15865"/>
                    </a:cubicBezTo>
                    <a:lnTo>
                      <a:pt x="2484" y="14306"/>
                    </a:lnTo>
                    <a:cubicBezTo>
                      <a:pt x="2498" y="14075"/>
                      <a:pt x="2310" y="13901"/>
                      <a:pt x="2079" y="13901"/>
                    </a:cubicBezTo>
                    <a:close/>
                    <a:moveTo>
                      <a:pt x="2079" y="17351"/>
                    </a:moveTo>
                    <a:cubicBezTo>
                      <a:pt x="1863" y="17351"/>
                      <a:pt x="1675" y="17539"/>
                      <a:pt x="1675" y="17756"/>
                    </a:cubicBezTo>
                    <a:lnTo>
                      <a:pt x="1675" y="19329"/>
                    </a:lnTo>
                    <a:cubicBezTo>
                      <a:pt x="1675" y="19546"/>
                      <a:pt x="1863" y="19733"/>
                      <a:pt x="2079" y="19733"/>
                    </a:cubicBezTo>
                    <a:lnTo>
                      <a:pt x="2079" y="19733"/>
                    </a:lnTo>
                    <a:cubicBezTo>
                      <a:pt x="2310" y="19733"/>
                      <a:pt x="2484" y="19546"/>
                      <a:pt x="2484" y="19329"/>
                    </a:cubicBezTo>
                    <a:lnTo>
                      <a:pt x="2484" y="17756"/>
                    </a:lnTo>
                    <a:cubicBezTo>
                      <a:pt x="2484" y="17539"/>
                      <a:pt x="2310" y="17351"/>
                      <a:pt x="2079" y="17351"/>
                    </a:cubicBezTo>
                    <a:close/>
                    <a:moveTo>
                      <a:pt x="2079" y="20816"/>
                    </a:moveTo>
                    <a:cubicBezTo>
                      <a:pt x="1863" y="20816"/>
                      <a:pt x="1675" y="20989"/>
                      <a:pt x="1675" y="21220"/>
                    </a:cubicBezTo>
                    <a:lnTo>
                      <a:pt x="1675" y="22779"/>
                    </a:lnTo>
                    <a:cubicBezTo>
                      <a:pt x="1675" y="23010"/>
                      <a:pt x="1863" y="23183"/>
                      <a:pt x="2079" y="23183"/>
                    </a:cubicBezTo>
                    <a:lnTo>
                      <a:pt x="2079" y="23183"/>
                    </a:lnTo>
                    <a:cubicBezTo>
                      <a:pt x="2310" y="23183"/>
                      <a:pt x="2484" y="23010"/>
                      <a:pt x="2484" y="22779"/>
                    </a:cubicBezTo>
                    <a:lnTo>
                      <a:pt x="2484" y="21220"/>
                    </a:lnTo>
                    <a:cubicBezTo>
                      <a:pt x="2484" y="20989"/>
                      <a:pt x="2310" y="20816"/>
                      <a:pt x="2079" y="20816"/>
                    </a:cubicBezTo>
                    <a:close/>
                    <a:moveTo>
                      <a:pt x="2079" y="24266"/>
                    </a:moveTo>
                    <a:cubicBezTo>
                      <a:pt x="1863" y="24266"/>
                      <a:pt x="1675" y="24454"/>
                      <a:pt x="1675" y="24670"/>
                    </a:cubicBezTo>
                    <a:lnTo>
                      <a:pt x="1675" y="26244"/>
                    </a:lnTo>
                    <a:cubicBezTo>
                      <a:pt x="1675" y="26460"/>
                      <a:pt x="1863" y="26648"/>
                      <a:pt x="2079" y="26648"/>
                    </a:cubicBezTo>
                    <a:lnTo>
                      <a:pt x="2079" y="26648"/>
                    </a:lnTo>
                    <a:cubicBezTo>
                      <a:pt x="2310" y="26648"/>
                      <a:pt x="2484" y="26460"/>
                      <a:pt x="2484" y="26244"/>
                    </a:cubicBezTo>
                    <a:lnTo>
                      <a:pt x="2484" y="24670"/>
                    </a:lnTo>
                    <a:cubicBezTo>
                      <a:pt x="2484" y="24454"/>
                      <a:pt x="2310" y="24266"/>
                      <a:pt x="2079" y="24266"/>
                    </a:cubicBezTo>
                    <a:close/>
                    <a:moveTo>
                      <a:pt x="2079" y="27716"/>
                    </a:moveTo>
                    <a:cubicBezTo>
                      <a:pt x="1863" y="27730"/>
                      <a:pt x="1675" y="27904"/>
                      <a:pt x="1675" y="28135"/>
                    </a:cubicBezTo>
                    <a:lnTo>
                      <a:pt x="1675" y="29694"/>
                    </a:lnTo>
                    <a:cubicBezTo>
                      <a:pt x="1675" y="29925"/>
                      <a:pt x="1863" y="30098"/>
                      <a:pt x="2079" y="30098"/>
                    </a:cubicBezTo>
                    <a:lnTo>
                      <a:pt x="2079" y="30098"/>
                    </a:lnTo>
                    <a:cubicBezTo>
                      <a:pt x="2310" y="30098"/>
                      <a:pt x="2498" y="29925"/>
                      <a:pt x="2484" y="29694"/>
                    </a:cubicBezTo>
                    <a:lnTo>
                      <a:pt x="2484" y="28135"/>
                    </a:lnTo>
                    <a:cubicBezTo>
                      <a:pt x="2484" y="27904"/>
                      <a:pt x="2310" y="27730"/>
                      <a:pt x="2079" y="27716"/>
                    </a:cubicBezTo>
                    <a:close/>
                    <a:moveTo>
                      <a:pt x="2079" y="31181"/>
                    </a:moveTo>
                    <a:cubicBezTo>
                      <a:pt x="1863" y="31181"/>
                      <a:pt x="1675" y="31368"/>
                      <a:pt x="1675" y="31585"/>
                    </a:cubicBezTo>
                    <a:lnTo>
                      <a:pt x="1675" y="33158"/>
                    </a:lnTo>
                    <a:cubicBezTo>
                      <a:pt x="1675" y="33375"/>
                      <a:pt x="1863" y="33562"/>
                      <a:pt x="2079" y="33562"/>
                    </a:cubicBezTo>
                    <a:lnTo>
                      <a:pt x="2079" y="33562"/>
                    </a:lnTo>
                    <a:cubicBezTo>
                      <a:pt x="2310" y="33562"/>
                      <a:pt x="2484" y="33375"/>
                      <a:pt x="2484" y="33158"/>
                    </a:cubicBezTo>
                    <a:lnTo>
                      <a:pt x="2484" y="31599"/>
                    </a:lnTo>
                    <a:cubicBezTo>
                      <a:pt x="2484" y="31368"/>
                      <a:pt x="2310" y="31181"/>
                      <a:pt x="2079" y="31181"/>
                    </a:cubicBezTo>
                    <a:close/>
                    <a:moveTo>
                      <a:pt x="2079" y="34631"/>
                    </a:moveTo>
                    <a:cubicBezTo>
                      <a:pt x="1863" y="34645"/>
                      <a:pt x="1675" y="34818"/>
                      <a:pt x="1675" y="35049"/>
                    </a:cubicBezTo>
                    <a:lnTo>
                      <a:pt x="1675" y="36608"/>
                    </a:lnTo>
                    <a:cubicBezTo>
                      <a:pt x="1675" y="36839"/>
                      <a:pt x="1863" y="37012"/>
                      <a:pt x="2079" y="37012"/>
                    </a:cubicBezTo>
                    <a:lnTo>
                      <a:pt x="2079" y="37012"/>
                    </a:lnTo>
                    <a:cubicBezTo>
                      <a:pt x="2310" y="37012"/>
                      <a:pt x="2484" y="36839"/>
                      <a:pt x="2484" y="36608"/>
                    </a:cubicBezTo>
                    <a:lnTo>
                      <a:pt x="2484" y="35049"/>
                    </a:lnTo>
                    <a:cubicBezTo>
                      <a:pt x="2484" y="34818"/>
                      <a:pt x="2310" y="34645"/>
                      <a:pt x="2079" y="34645"/>
                    </a:cubicBezTo>
                    <a:close/>
                    <a:moveTo>
                      <a:pt x="2079" y="38095"/>
                    </a:moveTo>
                    <a:cubicBezTo>
                      <a:pt x="1863" y="38095"/>
                      <a:pt x="1675" y="38283"/>
                      <a:pt x="1675" y="38499"/>
                    </a:cubicBezTo>
                    <a:lnTo>
                      <a:pt x="1675" y="40058"/>
                    </a:lnTo>
                    <a:cubicBezTo>
                      <a:pt x="1675" y="40289"/>
                      <a:pt x="1863" y="40477"/>
                      <a:pt x="2079" y="40477"/>
                    </a:cubicBezTo>
                    <a:lnTo>
                      <a:pt x="2079" y="40477"/>
                    </a:lnTo>
                    <a:cubicBezTo>
                      <a:pt x="2310" y="40477"/>
                      <a:pt x="2484" y="40289"/>
                      <a:pt x="2484" y="40058"/>
                    </a:cubicBezTo>
                    <a:lnTo>
                      <a:pt x="2484" y="38499"/>
                    </a:lnTo>
                    <a:cubicBezTo>
                      <a:pt x="2484" y="38283"/>
                      <a:pt x="2310" y="38095"/>
                      <a:pt x="2079" y="38095"/>
                    </a:cubicBezTo>
                    <a:close/>
                    <a:moveTo>
                      <a:pt x="2079" y="41545"/>
                    </a:moveTo>
                    <a:cubicBezTo>
                      <a:pt x="1863" y="41560"/>
                      <a:pt x="1675" y="41733"/>
                      <a:pt x="1675" y="41964"/>
                    </a:cubicBezTo>
                    <a:lnTo>
                      <a:pt x="1675" y="43523"/>
                    </a:lnTo>
                    <a:cubicBezTo>
                      <a:pt x="1675" y="43754"/>
                      <a:pt x="1863" y="43927"/>
                      <a:pt x="2079" y="43927"/>
                    </a:cubicBezTo>
                    <a:lnTo>
                      <a:pt x="2079" y="43927"/>
                    </a:lnTo>
                    <a:cubicBezTo>
                      <a:pt x="2310" y="43927"/>
                      <a:pt x="2484" y="43754"/>
                      <a:pt x="2484" y="43523"/>
                    </a:cubicBezTo>
                    <a:lnTo>
                      <a:pt x="2484" y="41964"/>
                    </a:lnTo>
                    <a:cubicBezTo>
                      <a:pt x="2484" y="41733"/>
                      <a:pt x="2310" y="41560"/>
                      <a:pt x="2079" y="41545"/>
                    </a:cubicBezTo>
                    <a:close/>
                    <a:moveTo>
                      <a:pt x="2079" y="45010"/>
                    </a:moveTo>
                    <a:cubicBezTo>
                      <a:pt x="1863" y="45010"/>
                      <a:pt x="1675" y="45197"/>
                      <a:pt x="1675" y="45414"/>
                    </a:cubicBezTo>
                    <a:lnTo>
                      <a:pt x="1675" y="46973"/>
                    </a:lnTo>
                    <a:cubicBezTo>
                      <a:pt x="1675" y="47204"/>
                      <a:pt x="1863" y="47392"/>
                      <a:pt x="2079" y="47392"/>
                    </a:cubicBezTo>
                    <a:lnTo>
                      <a:pt x="2079" y="47392"/>
                    </a:lnTo>
                    <a:cubicBezTo>
                      <a:pt x="2310" y="47392"/>
                      <a:pt x="2484" y="47204"/>
                      <a:pt x="2484" y="46973"/>
                    </a:cubicBezTo>
                    <a:lnTo>
                      <a:pt x="2484" y="45414"/>
                    </a:lnTo>
                    <a:cubicBezTo>
                      <a:pt x="2484" y="45197"/>
                      <a:pt x="2310" y="45010"/>
                      <a:pt x="2079" y="45010"/>
                    </a:cubicBezTo>
                    <a:close/>
                    <a:moveTo>
                      <a:pt x="2079" y="48460"/>
                    </a:moveTo>
                    <a:cubicBezTo>
                      <a:pt x="1863" y="48474"/>
                      <a:pt x="1675" y="48647"/>
                      <a:pt x="1675" y="48878"/>
                    </a:cubicBezTo>
                    <a:lnTo>
                      <a:pt x="1675" y="50437"/>
                    </a:lnTo>
                    <a:cubicBezTo>
                      <a:pt x="1675" y="50668"/>
                      <a:pt x="1863" y="50842"/>
                      <a:pt x="2079" y="50842"/>
                    </a:cubicBezTo>
                    <a:lnTo>
                      <a:pt x="2079" y="50842"/>
                    </a:lnTo>
                    <a:cubicBezTo>
                      <a:pt x="2310" y="50842"/>
                      <a:pt x="2484" y="50668"/>
                      <a:pt x="2484" y="50437"/>
                    </a:cubicBezTo>
                    <a:lnTo>
                      <a:pt x="2484" y="48878"/>
                    </a:lnTo>
                    <a:cubicBezTo>
                      <a:pt x="2484" y="48647"/>
                      <a:pt x="2310" y="48474"/>
                      <a:pt x="2079" y="484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90"/>
              <p:cNvSpPr/>
              <p:nvPr/>
            </p:nvSpPr>
            <p:spPr>
              <a:xfrm>
                <a:off x="7431725" y="2107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90"/>
              <p:cNvSpPr/>
              <p:nvPr/>
            </p:nvSpPr>
            <p:spPr>
              <a:xfrm>
                <a:off x="7431725" y="21325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90"/>
              <p:cNvSpPr/>
              <p:nvPr/>
            </p:nvSpPr>
            <p:spPr>
              <a:xfrm>
                <a:off x="7431725" y="2193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90"/>
              <p:cNvSpPr/>
              <p:nvPr/>
            </p:nvSpPr>
            <p:spPr>
              <a:xfrm>
                <a:off x="7431725" y="22188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90"/>
              <p:cNvSpPr/>
              <p:nvPr/>
            </p:nvSpPr>
            <p:spPr>
              <a:xfrm>
                <a:off x="7431725" y="22801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90"/>
              <p:cNvSpPr/>
              <p:nvPr/>
            </p:nvSpPr>
            <p:spPr>
              <a:xfrm>
                <a:off x="7431725" y="2305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90"/>
              <p:cNvSpPr/>
              <p:nvPr/>
            </p:nvSpPr>
            <p:spPr>
              <a:xfrm>
                <a:off x="7431725" y="23664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90"/>
              <p:cNvSpPr/>
              <p:nvPr/>
            </p:nvSpPr>
            <p:spPr>
              <a:xfrm>
                <a:off x="7431725" y="2391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90"/>
              <p:cNvSpPr/>
              <p:nvPr/>
            </p:nvSpPr>
            <p:spPr>
              <a:xfrm>
                <a:off x="7431725" y="2452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5"/>
                    </a:cubicBezTo>
                    <a:lnTo>
                      <a:pt x="0" y="245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5"/>
                    </a:cubicBezTo>
                    <a:lnTo>
                      <a:pt x="3825" y="245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90"/>
              <p:cNvSpPr/>
              <p:nvPr/>
            </p:nvSpPr>
            <p:spPr>
              <a:xfrm>
                <a:off x="7431725" y="2477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90"/>
              <p:cNvSpPr/>
              <p:nvPr/>
            </p:nvSpPr>
            <p:spPr>
              <a:xfrm>
                <a:off x="7431725" y="2538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90"/>
              <p:cNvSpPr/>
              <p:nvPr/>
            </p:nvSpPr>
            <p:spPr>
              <a:xfrm>
                <a:off x="7431725" y="2564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90"/>
              <p:cNvSpPr/>
              <p:nvPr/>
            </p:nvSpPr>
            <p:spPr>
              <a:xfrm>
                <a:off x="7431725" y="2625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4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404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90"/>
              <p:cNvSpPr/>
              <p:nvPr/>
            </p:nvSpPr>
            <p:spPr>
              <a:xfrm>
                <a:off x="7431725" y="2650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90"/>
              <p:cNvSpPr/>
              <p:nvPr/>
            </p:nvSpPr>
            <p:spPr>
              <a:xfrm>
                <a:off x="7431725" y="27117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90"/>
              <p:cNvSpPr/>
              <p:nvPr/>
            </p:nvSpPr>
            <p:spPr>
              <a:xfrm>
                <a:off x="7431725" y="2736688"/>
                <a:ext cx="956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90"/>
              <p:cNvSpPr/>
              <p:nvPr/>
            </p:nvSpPr>
            <p:spPr>
              <a:xfrm>
                <a:off x="7431725" y="27980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90"/>
              <p:cNvSpPr/>
              <p:nvPr/>
            </p:nvSpPr>
            <p:spPr>
              <a:xfrm>
                <a:off x="7431725" y="2823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491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90"/>
              <p:cNvSpPr/>
              <p:nvPr/>
            </p:nvSpPr>
            <p:spPr>
              <a:xfrm>
                <a:off x="7431725" y="2884288"/>
                <a:ext cx="96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20"/>
                    </a:cubicBezTo>
                    <a:lnTo>
                      <a:pt x="3580" y="520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40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90"/>
              <p:cNvSpPr/>
              <p:nvPr/>
            </p:nvSpPr>
            <p:spPr>
              <a:xfrm>
                <a:off x="7431725" y="2909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90"/>
              <p:cNvSpPr/>
              <p:nvPr/>
            </p:nvSpPr>
            <p:spPr>
              <a:xfrm>
                <a:off x="7431725" y="297053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90"/>
              <p:cNvSpPr/>
              <p:nvPr/>
            </p:nvSpPr>
            <p:spPr>
              <a:xfrm>
                <a:off x="7431725" y="29958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90"/>
              <p:cNvSpPr/>
              <p:nvPr/>
            </p:nvSpPr>
            <p:spPr>
              <a:xfrm>
                <a:off x="7431725" y="305678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90"/>
              <p:cNvSpPr/>
              <p:nvPr/>
            </p:nvSpPr>
            <p:spPr>
              <a:xfrm>
                <a:off x="7431725" y="30820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90"/>
              <p:cNvSpPr/>
              <p:nvPr/>
            </p:nvSpPr>
            <p:spPr>
              <a:xfrm>
                <a:off x="7431725" y="3143063"/>
                <a:ext cx="960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0" extrusionOk="0">
                    <a:moveTo>
                      <a:pt x="3580" y="14"/>
                    </a:moveTo>
                    <a:lnTo>
                      <a:pt x="260" y="14"/>
                    </a:lnTo>
                    <a:cubicBezTo>
                      <a:pt x="116" y="0"/>
                      <a:pt x="0" y="130"/>
                      <a:pt x="0" y="274"/>
                    </a:cubicBezTo>
                    <a:lnTo>
                      <a:pt x="0" y="274"/>
                    </a:lnTo>
                    <a:cubicBezTo>
                      <a:pt x="0" y="404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4"/>
                      <a:pt x="3825" y="274"/>
                    </a:cubicBezTo>
                    <a:lnTo>
                      <a:pt x="3825" y="274"/>
                    </a:lnTo>
                    <a:cubicBezTo>
                      <a:pt x="3840" y="130"/>
                      <a:pt x="3724" y="0"/>
                      <a:pt x="3580" y="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90"/>
              <p:cNvSpPr/>
              <p:nvPr/>
            </p:nvSpPr>
            <p:spPr>
              <a:xfrm>
                <a:off x="7431725" y="31686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90"/>
              <p:cNvSpPr/>
              <p:nvPr/>
            </p:nvSpPr>
            <p:spPr>
              <a:xfrm>
                <a:off x="7431725" y="32296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90"/>
              <p:cNvSpPr/>
              <p:nvPr/>
            </p:nvSpPr>
            <p:spPr>
              <a:xfrm>
                <a:off x="7431725" y="32549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90"/>
              <p:cNvSpPr/>
              <p:nvPr/>
            </p:nvSpPr>
            <p:spPr>
              <a:xfrm>
                <a:off x="7633100" y="22498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90"/>
              <p:cNvSpPr/>
              <p:nvPr/>
            </p:nvSpPr>
            <p:spPr>
              <a:xfrm>
                <a:off x="7633100" y="23299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90"/>
              <p:cNvSpPr/>
              <p:nvPr/>
            </p:nvSpPr>
            <p:spPr>
              <a:xfrm>
                <a:off x="7633100" y="24100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90"/>
              <p:cNvSpPr/>
              <p:nvPr/>
            </p:nvSpPr>
            <p:spPr>
              <a:xfrm>
                <a:off x="7633100" y="24902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90"/>
              <p:cNvSpPr/>
              <p:nvPr/>
            </p:nvSpPr>
            <p:spPr>
              <a:xfrm>
                <a:off x="7633100" y="25703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90"/>
              <p:cNvSpPr/>
              <p:nvPr/>
            </p:nvSpPr>
            <p:spPr>
              <a:xfrm>
                <a:off x="7633100" y="26504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90"/>
              <p:cNvSpPr/>
              <p:nvPr/>
            </p:nvSpPr>
            <p:spPr>
              <a:xfrm>
                <a:off x="7633100" y="27305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90"/>
              <p:cNvSpPr/>
              <p:nvPr/>
            </p:nvSpPr>
            <p:spPr>
              <a:xfrm>
                <a:off x="7633100" y="28106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90"/>
              <p:cNvSpPr/>
              <p:nvPr/>
            </p:nvSpPr>
            <p:spPr>
              <a:xfrm>
                <a:off x="7633100" y="28907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90"/>
              <p:cNvSpPr/>
              <p:nvPr/>
            </p:nvSpPr>
            <p:spPr>
              <a:xfrm>
                <a:off x="7633100" y="29709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90"/>
              <p:cNvSpPr/>
              <p:nvPr/>
            </p:nvSpPr>
            <p:spPr>
              <a:xfrm>
                <a:off x="7633100" y="30510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90"/>
              <p:cNvSpPr/>
              <p:nvPr/>
            </p:nvSpPr>
            <p:spPr>
              <a:xfrm>
                <a:off x="7633100" y="31311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90"/>
              <p:cNvSpPr/>
              <p:nvPr/>
            </p:nvSpPr>
            <p:spPr>
              <a:xfrm>
                <a:off x="7633100" y="32112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26" name="Google Shape;2226;p90"/>
          <p:cNvSpPr txBox="1"/>
          <p:nvPr/>
        </p:nvSpPr>
        <p:spPr>
          <a:xfrm>
            <a:off x="3909038" y="1764925"/>
            <a:ext cx="1326600" cy="20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AutoNum type="arabicPeriod"/>
            </a:pP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“maçãs”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AutoNum type="arabicPeriod"/>
            </a:pP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45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AutoNum type="arabicPeriod"/>
            </a:pP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True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AutoNum type="arabicPeriod"/>
            </a:pP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“cerejas”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91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</a:t>
            </a:r>
            <a:endParaRPr/>
          </a:p>
        </p:txBody>
      </p:sp>
      <p:graphicFrame>
        <p:nvGraphicFramePr>
          <p:cNvPr id="2232" name="Google Shape;2232;p91"/>
          <p:cNvGraphicFramePr/>
          <p:nvPr/>
        </p:nvGraphicFramePr>
        <p:xfrm>
          <a:off x="753550" y="1483000"/>
          <a:ext cx="8126250" cy="2146180"/>
        </p:xfrm>
        <a:graphic>
          <a:graphicData uri="http://schemas.openxmlformats.org/drawingml/2006/table">
            <a:tbl>
              <a:tblPr>
                <a:noFill/>
                <a:tableStyleId>{9019F57C-10C3-4A6E-8629-6BD60971E07D}</a:tableStyleId>
              </a:tblPr>
              <a:tblGrid>
                <a:gridCol w="406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Métodos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Funcionalidade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len(&lt;lista&gt;)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o tamanho da lista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max(&lt;lista&gt;) / min(&lt;lista&gt;)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o maior/menor elemento da lista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sort(&lt;lista&gt;)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Ordena a lista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Google Shape;1827;p65"/>
          <p:cNvPicPr preferRelativeResize="0"/>
          <p:nvPr/>
        </p:nvPicPr>
        <p:blipFill rotWithShape="1">
          <a:blip r:embed="rId3">
            <a:alphaModFix/>
          </a:blip>
          <a:srcRect r="10450"/>
          <a:stretch/>
        </p:blipFill>
        <p:spPr>
          <a:xfrm rot="10800000" flipH="1">
            <a:off x="-32675" y="-59049"/>
            <a:ext cx="9184877" cy="521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65"/>
          <p:cNvSpPr txBox="1"/>
          <p:nvPr/>
        </p:nvSpPr>
        <p:spPr>
          <a:xfrm>
            <a:off x="1613450" y="801850"/>
            <a:ext cx="16722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29" name="Google Shape;1829;p65"/>
          <p:cNvSpPr txBox="1"/>
          <p:nvPr/>
        </p:nvSpPr>
        <p:spPr>
          <a:xfrm>
            <a:off x="269600" y="1068050"/>
            <a:ext cx="59454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aplicação móvel que permite aos estudantes fazer a consulta e gestão da sua vida académica. A consulta de informação como a próxima aula, o calendário de exames e a ementa semanal, torna-se um processo simples.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0" name="Google Shape;1830;p65"/>
          <p:cNvSpPr/>
          <p:nvPr/>
        </p:nvSpPr>
        <p:spPr>
          <a:xfrm>
            <a:off x="-32675" y="2998600"/>
            <a:ext cx="9210300" cy="11316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1" name="Google Shape;18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000" y="1144254"/>
            <a:ext cx="1582200" cy="336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1763" y="2306564"/>
            <a:ext cx="1272375" cy="266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775" y="2303043"/>
            <a:ext cx="1272375" cy="267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0763" y="2301221"/>
            <a:ext cx="1272375" cy="267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65"/>
          <p:cNvSpPr/>
          <p:nvPr/>
        </p:nvSpPr>
        <p:spPr>
          <a:xfrm>
            <a:off x="371675" y="536050"/>
            <a:ext cx="1582200" cy="4614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UNI</a:t>
            </a:r>
            <a:endParaRPr sz="23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36" name="Google Shape;1836;p65"/>
          <p:cNvSpPr txBox="1"/>
          <p:nvPr/>
        </p:nvSpPr>
        <p:spPr>
          <a:xfrm>
            <a:off x="8424200" y="4542200"/>
            <a:ext cx="551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2/6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7" name="Google Shape;1837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44013" y="82412"/>
            <a:ext cx="620750" cy="6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92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</a:t>
            </a:r>
            <a:endParaRPr/>
          </a:p>
        </p:txBody>
      </p:sp>
      <p:graphicFrame>
        <p:nvGraphicFramePr>
          <p:cNvPr id="2238" name="Google Shape;2238;p92"/>
          <p:cNvGraphicFramePr/>
          <p:nvPr/>
        </p:nvGraphicFramePr>
        <p:xfrm>
          <a:off x="753550" y="1483000"/>
          <a:ext cx="8126250" cy="3487270"/>
        </p:xfrm>
        <a:graphic>
          <a:graphicData uri="http://schemas.openxmlformats.org/drawingml/2006/table">
            <a:tbl>
              <a:tblPr>
                <a:noFill/>
                <a:tableStyleId>{9019F57C-10C3-4A6E-8629-6BD60971E07D}</a:tableStyleId>
              </a:tblPr>
              <a:tblGrid>
                <a:gridCol w="406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Métodos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Funcionalidade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sum(&lt;lista&gt;)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a soma dos elementos da lista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.append(&lt;valor&gt;)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Acrescenta à lista o valor dado, na última posição (fim da lista)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.pop(&lt;índice&gt;)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Retira da lista o elemento com o índice especificado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.count(&lt;valor&gt;)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o número de elementos com o valor especificado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93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Mistério dos números roubados</a:t>
            </a:r>
            <a:endParaRPr/>
          </a:p>
        </p:txBody>
      </p:sp>
      <p:sp>
        <p:nvSpPr>
          <p:cNvPr id="2244" name="Google Shape;2244;p93"/>
          <p:cNvSpPr txBox="1"/>
          <p:nvPr/>
        </p:nvSpPr>
        <p:spPr>
          <a:xfrm>
            <a:off x="525975" y="1376950"/>
            <a:ext cx="87600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Vocês são uma agência de investigação contratada para apurar o desaparecimento de alguns números preciosos de uma coleção muito rara. A lista original continha os números de 1 a 10, mas misteriosamente alguns desapareceram e outros foram colocados no seu lugar.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O vosso trabalho consiste em:</a:t>
            </a:r>
            <a:endParaRPr sz="1200"/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/>
              <a:t>Identificar quais os números que estão em falta.</a:t>
            </a:r>
            <a:br>
              <a:rPr lang="en" sz="1200"/>
            </a:br>
            <a:endParaRPr sz="12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/>
              <a:t>Verificar se existe algum número suspeito que se repete mais do que uma vez.</a:t>
            </a:r>
            <a:br>
              <a:rPr lang="en" sz="1200"/>
            </a:br>
            <a:endParaRPr sz="12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/>
              <a:t>Determinar se a soma total dos números ainda presentes é par ou ímpar.</a:t>
            </a:r>
            <a:br>
              <a:rPr lang="en" sz="1200"/>
            </a:br>
            <a:endParaRPr sz="12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/>
              <a:t>Classificar os números da seguinte forma:</a:t>
            </a:r>
            <a:br>
              <a:rPr lang="en" sz="1200"/>
            </a:br>
            <a:endParaRPr sz="12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Pequenos (1 a 3)</a:t>
            </a:r>
            <a:br>
              <a:rPr lang="en" sz="1200"/>
            </a:br>
            <a:endParaRPr sz="12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Médios (4 a 7)</a:t>
            </a:r>
            <a:br>
              <a:rPr lang="en" sz="1200"/>
            </a:br>
            <a:endParaRPr sz="12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Grandes (8 a 10)</a:t>
            </a:r>
            <a:br>
              <a:rPr lang="en" sz="1200"/>
            </a:br>
            <a:endParaRPr sz="2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grpSp>
        <p:nvGrpSpPr>
          <p:cNvPr id="2245" name="Google Shape;2245;p93"/>
          <p:cNvGrpSpPr/>
          <p:nvPr/>
        </p:nvGrpSpPr>
        <p:grpSpPr>
          <a:xfrm rot="-1381847">
            <a:off x="7273306" y="221504"/>
            <a:ext cx="1821696" cy="621666"/>
            <a:chOff x="6701488" y="1774475"/>
            <a:chExt cx="1521875" cy="519350"/>
          </a:xfrm>
        </p:grpSpPr>
        <p:sp>
          <p:nvSpPr>
            <p:cNvPr id="2246" name="Google Shape;2246;p93"/>
            <p:cNvSpPr/>
            <p:nvPr/>
          </p:nvSpPr>
          <p:spPr>
            <a:xfrm>
              <a:off x="6753463" y="1820675"/>
              <a:ext cx="1469900" cy="473150"/>
            </a:xfrm>
            <a:custGeom>
              <a:avLst/>
              <a:gdLst/>
              <a:ahLst/>
              <a:cxnLst/>
              <a:rect l="l" t="t" r="r" b="b"/>
              <a:pathLst>
                <a:path w="58796" h="18926" extrusionOk="0">
                  <a:moveTo>
                    <a:pt x="18723" y="15100"/>
                  </a:moveTo>
                  <a:cubicBezTo>
                    <a:pt x="20268" y="14638"/>
                    <a:pt x="21668" y="13772"/>
                    <a:pt x="22779" y="12588"/>
                  </a:cubicBezTo>
                  <a:cubicBezTo>
                    <a:pt x="23342" y="11967"/>
                    <a:pt x="23790" y="11260"/>
                    <a:pt x="24136" y="10495"/>
                  </a:cubicBezTo>
                  <a:cubicBezTo>
                    <a:pt x="24079" y="10495"/>
                    <a:pt x="24021" y="10481"/>
                    <a:pt x="23963" y="10466"/>
                  </a:cubicBezTo>
                  <a:cubicBezTo>
                    <a:pt x="23227" y="10163"/>
                    <a:pt x="24151" y="9485"/>
                    <a:pt x="24266" y="8027"/>
                  </a:cubicBezTo>
                  <a:cubicBezTo>
                    <a:pt x="24310" y="7507"/>
                    <a:pt x="24281" y="6973"/>
                    <a:pt x="24209" y="6439"/>
                  </a:cubicBezTo>
                  <a:cubicBezTo>
                    <a:pt x="20484" y="6583"/>
                    <a:pt x="17583" y="6698"/>
                    <a:pt x="16385" y="6785"/>
                  </a:cubicBezTo>
                  <a:cubicBezTo>
                    <a:pt x="12862" y="7059"/>
                    <a:pt x="9484" y="10943"/>
                    <a:pt x="7391" y="14133"/>
                  </a:cubicBezTo>
                  <a:cubicBezTo>
                    <a:pt x="8604" y="14941"/>
                    <a:pt x="10177" y="15475"/>
                    <a:pt x="12227" y="15620"/>
                  </a:cubicBezTo>
                  <a:cubicBezTo>
                    <a:pt x="14364" y="15778"/>
                    <a:pt x="16673" y="15721"/>
                    <a:pt x="18723" y="15100"/>
                  </a:cubicBezTo>
                  <a:close/>
                  <a:moveTo>
                    <a:pt x="18131" y="5905"/>
                  </a:moveTo>
                  <a:lnTo>
                    <a:pt x="16385" y="5977"/>
                  </a:lnTo>
                  <a:cubicBezTo>
                    <a:pt x="13064" y="6107"/>
                    <a:pt x="9037" y="9744"/>
                    <a:pt x="6020" y="12920"/>
                  </a:cubicBezTo>
                  <a:cubicBezTo>
                    <a:pt x="5284" y="12025"/>
                    <a:pt x="4750" y="10986"/>
                    <a:pt x="4446" y="9860"/>
                  </a:cubicBezTo>
                  <a:cubicBezTo>
                    <a:pt x="3956" y="8156"/>
                    <a:pt x="3999" y="6814"/>
                    <a:pt x="4403" y="5760"/>
                  </a:cubicBezTo>
                  <a:cubicBezTo>
                    <a:pt x="4432" y="5674"/>
                    <a:pt x="4461" y="5601"/>
                    <a:pt x="4490" y="5515"/>
                  </a:cubicBezTo>
                  <a:cubicBezTo>
                    <a:pt x="7290" y="5587"/>
                    <a:pt x="12473" y="5731"/>
                    <a:pt x="18131" y="5905"/>
                  </a:cubicBezTo>
                  <a:close/>
                  <a:moveTo>
                    <a:pt x="53498" y="4302"/>
                  </a:moveTo>
                  <a:lnTo>
                    <a:pt x="34487" y="5168"/>
                  </a:lnTo>
                  <a:cubicBezTo>
                    <a:pt x="34429" y="5082"/>
                    <a:pt x="34328" y="5010"/>
                    <a:pt x="34227" y="4981"/>
                  </a:cubicBezTo>
                  <a:cubicBezTo>
                    <a:pt x="34198" y="4981"/>
                    <a:pt x="34183" y="4981"/>
                    <a:pt x="34169" y="4981"/>
                  </a:cubicBezTo>
                  <a:cubicBezTo>
                    <a:pt x="34328" y="4533"/>
                    <a:pt x="34573" y="4115"/>
                    <a:pt x="34891" y="3768"/>
                  </a:cubicBezTo>
                  <a:cubicBezTo>
                    <a:pt x="35945" y="2584"/>
                    <a:pt x="39337" y="1949"/>
                    <a:pt x="42917" y="1848"/>
                  </a:cubicBezTo>
                  <a:cubicBezTo>
                    <a:pt x="46728" y="1733"/>
                    <a:pt x="50712" y="2224"/>
                    <a:pt x="52329" y="3306"/>
                  </a:cubicBezTo>
                  <a:cubicBezTo>
                    <a:pt x="52747" y="3580"/>
                    <a:pt x="53152" y="3912"/>
                    <a:pt x="53498" y="4302"/>
                  </a:cubicBezTo>
                  <a:close/>
                  <a:moveTo>
                    <a:pt x="32711" y="5255"/>
                  </a:moveTo>
                  <a:lnTo>
                    <a:pt x="29405" y="5399"/>
                  </a:lnTo>
                  <a:lnTo>
                    <a:pt x="26100" y="5255"/>
                  </a:lnTo>
                  <a:cubicBezTo>
                    <a:pt x="26172" y="4981"/>
                    <a:pt x="26186" y="4706"/>
                    <a:pt x="26186" y="4432"/>
                  </a:cubicBezTo>
                  <a:cubicBezTo>
                    <a:pt x="26836" y="3999"/>
                    <a:pt x="28121" y="3783"/>
                    <a:pt x="29405" y="3783"/>
                  </a:cubicBezTo>
                  <a:cubicBezTo>
                    <a:pt x="30690" y="3783"/>
                    <a:pt x="31975" y="3999"/>
                    <a:pt x="32624" y="4432"/>
                  </a:cubicBezTo>
                  <a:cubicBezTo>
                    <a:pt x="32610" y="4706"/>
                    <a:pt x="32639" y="4981"/>
                    <a:pt x="32711" y="5255"/>
                  </a:cubicBezTo>
                  <a:close/>
                  <a:moveTo>
                    <a:pt x="5471" y="13512"/>
                  </a:moveTo>
                  <a:cubicBezTo>
                    <a:pt x="4620" y="12516"/>
                    <a:pt x="4013" y="11347"/>
                    <a:pt x="3667" y="10076"/>
                  </a:cubicBezTo>
                  <a:cubicBezTo>
                    <a:pt x="3523" y="9586"/>
                    <a:pt x="3407" y="9066"/>
                    <a:pt x="3349" y="8561"/>
                  </a:cubicBezTo>
                  <a:lnTo>
                    <a:pt x="3234" y="8561"/>
                  </a:lnTo>
                  <a:cubicBezTo>
                    <a:pt x="2498" y="8647"/>
                    <a:pt x="2425" y="7348"/>
                    <a:pt x="2180" y="6612"/>
                  </a:cubicBezTo>
                  <a:cubicBezTo>
                    <a:pt x="1935" y="5876"/>
                    <a:pt x="1271" y="5746"/>
                    <a:pt x="780" y="5746"/>
                  </a:cubicBezTo>
                  <a:cubicBezTo>
                    <a:pt x="289" y="5746"/>
                    <a:pt x="0" y="4259"/>
                    <a:pt x="592" y="3811"/>
                  </a:cubicBezTo>
                  <a:cubicBezTo>
                    <a:pt x="2916" y="2065"/>
                    <a:pt x="12949" y="0"/>
                    <a:pt x="19344" y="895"/>
                  </a:cubicBezTo>
                  <a:cubicBezTo>
                    <a:pt x="22707" y="1372"/>
                    <a:pt x="25825" y="2310"/>
                    <a:pt x="25984" y="2960"/>
                  </a:cubicBezTo>
                  <a:cubicBezTo>
                    <a:pt x="26027" y="3104"/>
                    <a:pt x="26071" y="3306"/>
                    <a:pt x="26100" y="3537"/>
                  </a:cubicBezTo>
                  <a:cubicBezTo>
                    <a:pt x="26865" y="3162"/>
                    <a:pt x="28135" y="2974"/>
                    <a:pt x="29405" y="2974"/>
                  </a:cubicBezTo>
                  <a:cubicBezTo>
                    <a:pt x="30661" y="2974"/>
                    <a:pt x="31932" y="3147"/>
                    <a:pt x="32697" y="3537"/>
                  </a:cubicBezTo>
                  <a:cubicBezTo>
                    <a:pt x="32725" y="3306"/>
                    <a:pt x="32769" y="3104"/>
                    <a:pt x="32812" y="2960"/>
                  </a:cubicBezTo>
                  <a:cubicBezTo>
                    <a:pt x="32971" y="2310"/>
                    <a:pt x="36089" y="1372"/>
                    <a:pt x="39452" y="895"/>
                  </a:cubicBezTo>
                  <a:cubicBezTo>
                    <a:pt x="45847" y="0"/>
                    <a:pt x="55866" y="2065"/>
                    <a:pt x="58204" y="3811"/>
                  </a:cubicBezTo>
                  <a:cubicBezTo>
                    <a:pt x="58796" y="4259"/>
                    <a:pt x="58507" y="5746"/>
                    <a:pt x="58016" y="5746"/>
                  </a:cubicBezTo>
                  <a:cubicBezTo>
                    <a:pt x="57526" y="5746"/>
                    <a:pt x="56862" y="5876"/>
                    <a:pt x="56616" y="6612"/>
                  </a:cubicBezTo>
                  <a:cubicBezTo>
                    <a:pt x="56371" y="7348"/>
                    <a:pt x="56299" y="8647"/>
                    <a:pt x="55562" y="8561"/>
                  </a:cubicBezTo>
                  <a:lnTo>
                    <a:pt x="55447" y="8561"/>
                  </a:lnTo>
                  <a:cubicBezTo>
                    <a:pt x="55389" y="9066"/>
                    <a:pt x="55274" y="9586"/>
                    <a:pt x="55129" y="10076"/>
                  </a:cubicBezTo>
                  <a:cubicBezTo>
                    <a:pt x="54783" y="11347"/>
                    <a:pt x="54162" y="12516"/>
                    <a:pt x="53325" y="13512"/>
                  </a:cubicBezTo>
                  <a:cubicBezTo>
                    <a:pt x="54653" y="14941"/>
                    <a:pt x="55736" y="16226"/>
                    <a:pt x="56429" y="16977"/>
                  </a:cubicBezTo>
                  <a:cubicBezTo>
                    <a:pt x="57843" y="18536"/>
                    <a:pt x="53845" y="18925"/>
                    <a:pt x="53238" y="17482"/>
                  </a:cubicBezTo>
                  <a:cubicBezTo>
                    <a:pt x="52834" y="16558"/>
                    <a:pt x="52358" y="15677"/>
                    <a:pt x="51824" y="14826"/>
                  </a:cubicBezTo>
                  <a:cubicBezTo>
                    <a:pt x="50510" y="15706"/>
                    <a:pt x="48807" y="16269"/>
                    <a:pt x="46612" y="16428"/>
                  </a:cubicBezTo>
                  <a:cubicBezTo>
                    <a:pt x="44389" y="16587"/>
                    <a:pt x="41979" y="16529"/>
                    <a:pt x="39842" y="15865"/>
                  </a:cubicBezTo>
                  <a:cubicBezTo>
                    <a:pt x="38153" y="15374"/>
                    <a:pt x="36623" y="14436"/>
                    <a:pt x="35425" y="13137"/>
                  </a:cubicBezTo>
                  <a:cubicBezTo>
                    <a:pt x="34256" y="11881"/>
                    <a:pt x="33332" y="9874"/>
                    <a:pt x="33086" y="7911"/>
                  </a:cubicBezTo>
                  <a:cubicBezTo>
                    <a:pt x="33014" y="7406"/>
                    <a:pt x="33000" y="6901"/>
                    <a:pt x="33043" y="6395"/>
                  </a:cubicBezTo>
                  <a:lnTo>
                    <a:pt x="29391" y="6265"/>
                  </a:lnTo>
                  <a:lnTo>
                    <a:pt x="25739" y="6395"/>
                  </a:lnTo>
                  <a:cubicBezTo>
                    <a:pt x="25768" y="6901"/>
                    <a:pt x="25753" y="7406"/>
                    <a:pt x="25695" y="7911"/>
                  </a:cubicBezTo>
                  <a:cubicBezTo>
                    <a:pt x="25450" y="9889"/>
                    <a:pt x="24526" y="11895"/>
                    <a:pt x="23357" y="13137"/>
                  </a:cubicBezTo>
                  <a:cubicBezTo>
                    <a:pt x="22159" y="14436"/>
                    <a:pt x="20629" y="15374"/>
                    <a:pt x="18940" y="15865"/>
                  </a:cubicBezTo>
                  <a:cubicBezTo>
                    <a:pt x="16789" y="16529"/>
                    <a:pt x="14392" y="16587"/>
                    <a:pt x="12169" y="16428"/>
                  </a:cubicBezTo>
                  <a:cubicBezTo>
                    <a:pt x="9975" y="16269"/>
                    <a:pt x="8272" y="15706"/>
                    <a:pt x="6958" y="14826"/>
                  </a:cubicBezTo>
                  <a:cubicBezTo>
                    <a:pt x="6424" y="15677"/>
                    <a:pt x="5948" y="16558"/>
                    <a:pt x="5543" y="17482"/>
                  </a:cubicBezTo>
                  <a:cubicBezTo>
                    <a:pt x="4937" y="18925"/>
                    <a:pt x="939" y="18536"/>
                    <a:pt x="2353" y="16977"/>
                  </a:cubicBezTo>
                  <a:cubicBezTo>
                    <a:pt x="3046" y="16226"/>
                    <a:pt x="4129" y="14941"/>
                    <a:pt x="5457" y="13512"/>
                  </a:cubicBezTo>
                  <a:close/>
                  <a:moveTo>
                    <a:pt x="40665" y="5905"/>
                  </a:moveTo>
                  <a:lnTo>
                    <a:pt x="42412" y="5977"/>
                  </a:lnTo>
                  <a:cubicBezTo>
                    <a:pt x="45732" y="6107"/>
                    <a:pt x="49759" y="9744"/>
                    <a:pt x="52776" y="12920"/>
                  </a:cubicBezTo>
                  <a:cubicBezTo>
                    <a:pt x="53513" y="12025"/>
                    <a:pt x="54047" y="10986"/>
                    <a:pt x="54350" y="9860"/>
                  </a:cubicBezTo>
                  <a:cubicBezTo>
                    <a:pt x="54841" y="8156"/>
                    <a:pt x="54797" y="6814"/>
                    <a:pt x="54393" y="5760"/>
                  </a:cubicBezTo>
                  <a:cubicBezTo>
                    <a:pt x="54364" y="5674"/>
                    <a:pt x="54335" y="5601"/>
                    <a:pt x="54306" y="5515"/>
                  </a:cubicBezTo>
                  <a:cubicBezTo>
                    <a:pt x="51506" y="5587"/>
                    <a:pt x="46324" y="5731"/>
                    <a:pt x="40665" y="5905"/>
                  </a:cubicBezTo>
                  <a:close/>
                  <a:moveTo>
                    <a:pt x="24310" y="5168"/>
                  </a:moveTo>
                  <a:cubicBezTo>
                    <a:pt x="24382" y="5082"/>
                    <a:pt x="24468" y="5010"/>
                    <a:pt x="24584" y="4981"/>
                  </a:cubicBezTo>
                  <a:cubicBezTo>
                    <a:pt x="24598" y="4981"/>
                    <a:pt x="24613" y="4981"/>
                    <a:pt x="24642" y="4981"/>
                  </a:cubicBezTo>
                  <a:cubicBezTo>
                    <a:pt x="24468" y="4533"/>
                    <a:pt x="24237" y="4115"/>
                    <a:pt x="23920" y="3768"/>
                  </a:cubicBezTo>
                  <a:cubicBezTo>
                    <a:pt x="22866" y="2584"/>
                    <a:pt x="19474" y="1949"/>
                    <a:pt x="15894" y="1848"/>
                  </a:cubicBezTo>
                  <a:cubicBezTo>
                    <a:pt x="12083" y="1733"/>
                    <a:pt x="8099" y="2224"/>
                    <a:pt x="6482" y="3306"/>
                  </a:cubicBezTo>
                  <a:cubicBezTo>
                    <a:pt x="6049" y="3580"/>
                    <a:pt x="5659" y="3912"/>
                    <a:pt x="5313" y="4302"/>
                  </a:cubicBezTo>
                  <a:lnTo>
                    <a:pt x="24324" y="5168"/>
                  </a:lnTo>
                  <a:close/>
                  <a:moveTo>
                    <a:pt x="51405" y="14133"/>
                  </a:moveTo>
                  <a:cubicBezTo>
                    <a:pt x="49326" y="10943"/>
                    <a:pt x="45934" y="7059"/>
                    <a:pt x="42426" y="6785"/>
                  </a:cubicBezTo>
                  <a:cubicBezTo>
                    <a:pt x="41214" y="6698"/>
                    <a:pt x="38312" y="6569"/>
                    <a:pt x="34588" y="6439"/>
                  </a:cubicBezTo>
                  <a:cubicBezTo>
                    <a:pt x="34515" y="6973"/>
                    <a:pt x="34501" y="7507"/>
                    <a:pt x="34530" y="8027"/>
                  </a:cubicBezTo>
                  <a:cubicBezTo>
                    <a:pt x="34660" y="9470"/>
                    <a:pt x="35569" y="10163"/>
                    <a:pt x="34833" y="10466"/>
                  </a:cubicBezTo>
                  <a:cubicBezTo>
                    <a:pt x="34775" y="10481"/>
                    <a:pt x="34718" y="10495"/>
                    <a:pt x="34674" y="10495"/>
                  </a:cubicBezTo>
                  <a:cubicBezTo>
                    <a:pt x="35006" y="11260"/>
                    <a:pt x="35468" y="11967"/>
                    <a:pt x="36017" y="12588"/>
                  </a:cubicBezTo>
                  <a:cubicBezTo>
                    <a:pt x="37128" y="13772"/>
                    <a:pt x="38529" y="14638"/>
                    <a:pt x="40073" y="15100"/>
                  </a:cubicBezTo>
                  <a:cubicBezTo>
                    <a:pt x="42123" y="15721"/>
                    <a:pt x="44433" y="15764"/>
                    <a:pt x="46569" y="15620"/>
                  </a:cubicBezTo>
                  <a:cubicBezTo>
                    <a:pt x="48619" y="15475"/>
                    <a:pt x="50192" y="14941"/>
                    <a:pt x="51405" y="14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93"/>
            <p:cNvSpPr/>
            <p:nvPr/>
          </p:nvSpPr>
          <p:spPr>
            <a:xfrm>
              <a:off x="7282163" y="1895375"/>
              <a:ext cx="55225" cy="146175"/>
            </a:xfrm>
            <a:custGeom>
              <a:avLst/>
              <a:gdLst/>
              <a:ahLst/>
              <a:cxnLst/>
              <a:rect l="l" t="t" r="r" b="b"/>
              <a:pathLst>
                <a:path w="2209" h="5847" extrusionOk="0">
                  <a:moveTo>
                    <a:pt x="1343" y="145"/>
                  </a:moveTo>
                  <a:cubicBezTo>
                    <a:pt x="1877" y="1"/>
                    <a:pt x="2209" y="1848"/>
                    <a:pt x="2036" y="3364"/>
                  </a:cubicBezTo>
                  <a:cubicBezTo>
                    <a:pt x="1848" y="4952"/>
                    <a:pt x="1271" y="5847"/>
                    <a:pt x="722" y="5630"/>
                  </a:cubicBezTo>
                  <a:cubicBezTo>
                    <a:pt x="0" y="5327"/>
                    <a:pt x="910" y="4634"/>
                    <a:pt x="1040" y="3191"/>
                  </a:cubicBezTo>
                  <a:cubicBezTo>
                    <a:pt x="1155" y="1733"/>
                    <a:pt x="549" y="376"/>
                    <a:pt x="1343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93"/>
            <p:cNvSpPr/>
            <p:nvPr/>
          </p:nvSpPr>
          <p:spPr>
            <a:xfrm>
              <a:off x="7535138" y="1895375"/>
              <a:ext cx="55250" cy="146175"/>
            </a:xfrm>
            <a:custGeom>
              <a:avLst/>
              <a:gdLst/>
              <a:ahLst/>
              <a:cxnLst/>
              <a:rect l="l" t="t" r="r" b="b"/>
              <a:pathLst>
                <a:path w="2210" h="5847" extrusionOk="0">
                  <a:moveTo>
                    <a:pt x="867" y="145"/>
                  </a:moveTo>
                  <a:cubicBezTo>
                    <a:pt x="333" y="1"/>
                    <a:pt x="0" y="1848"/>
                    <a:pt x="174" y="3364"/>
                  </a:cubicBezTo>
                  <a:cubicBezTo>
                    <a:pt x="361" y="4952"/>
                    <a:pt x="939" y="5847"/>
                    <a:pt x="1473" y="5630"/>
                  </a:cubicBezTo>
                  <a:cubicBezTo>
                    <a:pt x="2209" y="5327"/>
                    <a:pt x="1300" y="4634"/>
                    <a:pt x="1170" y="3191"/>
                  </a:cubicBezTo>
                  <a:cubicBezTo>
                    <a:pt x="1040" y="1733"/>
                    <a:pt x="1646" y="376"/>
                    <a:pt x="867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93"/>
            <p:cNvSpPr/>
            <p:nvPr/>
          </p:nvSpPr>
          <p:spPr>
            <a:xfrm>
              <a:off x="67249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55260" y="44"/>
                  </a:moveTo>
                  <a:cubicBezTo>
                    <a:pt x="53066" y="130"/>
                    <a:pt x="20514" y="1646"/>
                    <a:pt x="15447" y="1848"/>
                  </a:cubicBezTo>
                  <a:cubicBezTo>
                    <a:pt x="10380" y="2050"/>
                    <a:pt x="3682" y="10379"/>
                    <a:pt x="1430" y="12833"/>
                  </a:cubicBezTo>
                  <a:cubicBezTo>
                    <a:pt x="1" y="14392"/>
                    <a:pt x="3999" y="14782"/>
                    <a:pt x="4606" y="13353"/>
                  </a:cubicBezTo>
                  <a:cubicBezTo>
                    <a:pt x="5688" y="10740"/>
                    <a:pt x="10438" y="3032"/>
                    <a:pt x="15432" y="2656"/>
                  </a:cubicBezTo>
                  <a:cubicBezTo>
                    <a:pt x="20427" y="2281"/>
                    <a:pt x="54596" y="1328"/>
                    <a:pt x="55520" y="1328"/>
                  </a:cubicBezTo>
                  <a:cubicBezTo>
                    <a:pt x="56299" y="1343"/>
                    <a:pt x="56314" y="0"/>
                    <a:pt x="55260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93"/>
            <p:cNvSpPr/>
            <p:nvPr/>
          </p:nvSpPr>
          <p:spPr>
            <a:xfrm>
              <a:off x="67397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1055" y="44"/>
                  </a:moveTo>
                  <a:cubicBezTo>
                    <a:pt x="3249" y="130"/>
                    <a:pt x="35801" y="1646"/>
                    <a:pt x="40868" y="1848"/>
                  </a:cubicBezTo>
                  <a:cubicBezTo>
                    <a:pt x="45934" y="2050"/>
                    <a:pt x="52632" y="10379"/>
                    <a:pt x="54884" y="12833"/>
                  </a:cubicBezTo>
                  <a:cubicBezTo>
                    <a:pt x="56313" y="14392"/>
                    <a:pt x="52300" y="14782"/>
                    <a:pt x="51709" y="13353"/>
                  </a:cubicBezTo>
                  <a:cubicBezTo>
                    <a:pt x="50626" y="10740"/>
                    <a:pt x="45877" y="3032"/>
                    <a:pt x="40882" y="2656"/>
                  </a:cubicBezTo>
                  <a:cubicBezTo>
                    <a:pt x="35887" y="2281"/>
                    <a:pt x="1704" y="1328"/>
                    <a:pt x="795" y="1328"/>
                  </a:cubicBezTo>
                  <a:cubicBezTo>
                    <a:pt x="15" y="1343"/>
                    <a:pt x="1" y="0"/>
                    <a:pt x="1055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93"/>
            <p:cNvSpPr/>
            <p:nvPr/>
          </p:nvSpPr>
          <p:spPr>
            <a:xfrm>
              <a:off x="6701488" y="1774475"/>
              <a:ext cx="734800" cy="414700"/>
            </a:xfrm>
            <a:custGeom>
              <a:avLst/>
              <a:gdLst/>
              <a:ahLst/>
              <a:cxnLst/>
              <a:rect l="l" t="t" r="r" b="b"/>
              <a:pathLst>
                <a:path w="29392" h="16588" extrusionOk="0">
                  <a:moveTo>
                    <a:pt x="18709" y="15086"/>
                  </a:moveTo>
                  <a:cubicBezTo>
                    <a:pt x="20268" y="14638"/>
                    <a:pt x="21668" y="13772"/>
                    <a:pt x="22765" y="12588"/>
                  </a:cubicBezTo>
                  <a:cubicBezTo>
                    <a:pt x="23834" y="11448"/>
                    <a:pt x="24671" y="9615"/>
                    <a:pt x="24887" y="7796"/>
                  </a:cubicBezTo>
                  <a:cubicBezTo>
                    <a:pt x="25075" y="6280"/>
                    <a:pt x="24830" y="4793"/>
                    <a:pt x="23906" y="3754"/>
                  </a:cubicBezTo>
                  <a:cubicBezTo>
                    <a:pt x="22852" y="2570"/>
                    <a:pt x="19460" y="1935"/>
                    <a:pt x="15880" y="1834"/>
                  </a:cubicBezTo>
                  <a:cubicBezTo>
                    <a:pt x="12069" y="1719"/>
                    <a:pt x="8084" y="2224"/>
                    <a:pt x="6468" y="3292"/>
                  </a:cubicBezTo>
                  <a:cubicBezTo>
                    <a:pt x="5544" y="3913"/>
                    <a:pt x="4779" y="4707"/>
                    <a:pt x="4389" y="5760"/>
                  </a:cubicBezTo>
                  <a:cubicBezTo>
                    <a:pt x="3999" y="6800"/>
                    <a:pt x="3941" y="8157"/>
                    <a:pt x="4432" y="9860"/>
                  </a:cubicBezTo>
                  <a:cubicBezTo>
                    <a:pt x="4894" y="11448"/>
                    <a:pt x="5688" y="12805"/>
                    <a:pt x="6930" y="13801"/>
                  </a:cubicBezTo>
                  <a:cubicBezTo>
                    <a:pt x="8171" y="14783"/>
                    <a:pt x="9903" y="15447"/>
                    <a:pt x="12227" y="15620"/>
                  </a:cubicBezTo>
                  <a:cubicBezTo>
                    <a:pt x="14349" y="15764"/>
                    <a:pt x="16659" y="15721"/>
                    <a:pt x="18723" y="15086"/>
                  </a:cubicBezTo>
                  <a:close/>
                  <a:moveTo>
                    <a:pt x="12170" y="16414"/>
                  </a:moveTo>
                  <a:cubicBezTo>
                    <a:pt x="9672" y="16241"/>
                    <a:pt x="7810" y="15519"/>
                    <a:pt x="6424" y="14422"/>
                  </a:cubicBezTo>
                  <a:cubicBezTo>
                    <a:pt x="5039" y="13339"/>
                    <a:pt x="4172" y="11823"/>
                    <a:pt x="3667" y="10077"/>
                  </a:cubicBezTo>
                  <a:cubicBezTo>
                    <a:pt x="3508" y="9586"/>
                    <a:pt x="3407" y="9066"/>
                    <a:pt x="3335" y="8561"/>
                  </a:cubicBezTo>
                  <a:lnTo>
                    <a:pt x="3220" y="8561"/>
                  </a:lnTo>
                  <a:cubicBezTo>
                    <a:pt x="2498" y="8648"/>
                    <a:pt x="2411" y="7348"/>
                    <a:pt x="2166" y="6612"/>
                  </a:cubicBezTo>
                  <a:cubicBezTo>
                    <a:pt x="1920" y="5876"/>
                    <a:pt x="1256" y="5746"/>
                    <a:pt x="766" y="5746"/>
                  </a:cubicBezTo>
                  <a:cubicBezTo>
                    <a:pt x="275" y="5746"/>
                    <a:pt x="1" y="4259"/>
                    <a:pt x="592" y="3812"/>
                  </a:cubicBezTo>
                  <a:cubicBezTo>
                    <a:pt x="2917" y="2065"/>
                    <a:pt x="12935" y="1"/>
                    <a:pt x="19330" y="896"/>
                  </a:cubicBezTo>
                  <a:cubicBezTo>
                    <a:pt x="22693" y="1372"/>
                    <a:pt x="25811" y="2310"/>
                    <a:pt x="25984" y="2960"/>
                  </a:cubicBezTo>
                  <a:cubicBezTo>
                    <a:pt x="26013" y="3104"/>
                    <a:pt x="26057" y="3306"/>
                    <a:pt x="26085" y="3537"/>
                  </a:cubicBezTo>
                  <a:cubicBezTo>
                    <a:pt x="26851" y="3162"/>
                    <a:pt x="28121" y="2974"/>
                    <a:pt x="29391" y="2974"/>
                  </a:cubicBezTo>
                  <a:lnTo>
                    <a:pt x="29391" y="3768"/>
                  </a:lnTo>
                  <a:cubicBezTo>
                    <a:pt x="28106" y="3768"/>
                    <a:pt x="26807" y="3985"/>
                    <a:pt x="26172" y="4418"/>
                  </a:cubicBezTo>
                  <a:cubicBezTo>
                    <a:pt x="26172" y="5024"/>
                    <a:pt x="26085" y="5616"/>
                    <a:pt x="25725" y="5804"/>
                  </a:cubicBezTo>
                  <a:lnTo>
                    <a:pt x="25667" y="5833"/>
                  </a:lnTo>
                  <a:cubicBezTo>
                    <a:pt x="25768" y="6511"/>
                    <a:pt x="25782" y="7204"/>
                    <a:pt x="25696" y="7897"/>
                  </a:cubicBezTo>
                  <a:cubicBezTo>
                    <a:pt x="25450" y="9875"/>
                    <a:pt x="24526" y="11881"/>
                    <a:pt x="23357" y="13123"/>
                  </a:cubicBezTo>
                  <a:cubicBezTo>
                    <a:pt x="22159" y="14422"/>
                    <a:pt x="20629" y="15360"/>
                    <a:pt x="18940" y="15851"/>
                  </a:cubicBezTo>
                  <a:cubicBezTo>
                    <a:pt x="16803" y="16515"/>
                    <a:pt x="14393" y="16587"/>
                    <a:pt x="12170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3"/>
            <p:cNvSpPr/>
            <p:nvPr/>
          </p:nvSpPr>
          <p:spPr>
            <a:xfrm>
              <a:off x="7423613" y="1774475"/>
              <a:ext cx="747800" cy="414700"/>
            </a:xfrm>
            <a:custGeom>
              <a:avLst/>
              <a:gdLst/>
              <a:ahLst/>
              <a:cxnLst/>
              <a:rect l="l" t="t" r="r" b="b"/>
              <a:pathLst>
                <a:path w="29912" h="16588" extrusionOk="0">
                  <a:moveTo>
                    <a:pt x="11188" y="15086"/>
                  </a:moveTo>
                  <a:cubicBezTo>
                    <a:pt x="9629" y="14638"/>
                    <a:pt x="8229" y="13772"/>
                    <a:pt x="7132" y="12588"/>
                  </a:cubicBezTo>
                  <a:cubicBezTo>
                    <a:pt x="6078" y="11448"/>
                    <a:pt x="5227" y="9615"/>
                    <a:pt x="5010" y="7796"/>
                  </a:cubicBezTo>
                  <a:cubicBezTo>
                    <a:pt x="4837" y="6280"/>
                    <a:pt x="5082" y="4793"/>
                    <a:pt x="6006" y="3754"/>
                  </a:cubicBezTo>
                  <a:cubicBezTo>
                    <a:pt x="7060" y="2570"/>
                    <a:pt x="10452" y="1935"/>
                    <a:pt x="14032" y="1834"/>
                  </a:cubicBezTo>
                  <a:cubicBezTo>
                    <a:pt x="17843" y="1719"/>
                    <a:pt x="21827" y="2224"/>
                    <a:pt x="23444" y="3292"/>
                  </a:cubicBezTo>
                  <a:cubicBezTo>
                    <a:pt x="24368" y="3913"/>
                    <a:pt x="25119" y="4707"/>
                    <a:pt x="25508" y="5760"/>
                  </a:cubicBezTo>
                  <a:cubicBezTo>
                    <a:pt x="25913" y="6800"/>
                    <a:pt x="25956" y="8157"/>
                    <a:pt x="25465" y="9860"/>
                  </a:cubicBezTo>
                  <a:cubicBezTo>
                    <a:pt x="25003" y="11448"/>
                    <a:pt x="24224" y="12805"/>
                    <a:pt x="22968" y="13801"/>
                  </a:cubicBezTo>
                  <a:cubicBezTo>
                    <a:pt x="21726" y="14783"/>
                    <a:pt x="19994" y="15447"/>
                    <a:pt x="17670" y="15605"/>
                  </a:cubicBezTo>
                  <a:cubicBezTo>
                    <a:pt x="15548" y="15764"/>
                    <a:pt x="13238" y="15721"/>
                    <a:pt x="11174" y="15086"/>
                  </a:cubicBezTo>
                  <a:close/>
                  <a:moveTo>
                    <a:pt x="17728" y="16414"/>
                  </a:moveTo>
                  <a:cubicBezTo>
                    <a:pt x="20225" y="16241"/>
                    <a:pt x="22102" y="15519"/>
                    <a:pt x="23473" y="14422"/>
                  </a:cubicBezTo>
                  <a:cubicBezTo>
                    <a:pt x="24859" y="13339"/>
                    <a:pt x="25739" y="11823"/>
                    <a:pt x="26245" y="10077"/>
                  </a:cubicBezTo>
                  <a:cubicBezTo>
                    <a:pt x="26389" y="9586"/>
                    <a:pt x="26490" y="9066"/>
                    <a:pt x="26562" y="8561"/>
                  </a:cubicBezTo>
                  <a:lnTo>
                    <a:pt x="26678" y="8561"/>
                  </a:lnTo>
                  <a:cubicBezTo>
                    <a:pt x="27414" y="8648"/>
                    <a:pt x="27486" y="7348"/>
                    <a:pt x="27731" y="6612"/>
                  </a:cubicBezTo>
                  <a:cubicBezTo>
                    <a:pt x="27977" y="5876"/>
                    <a:pt x="28641" y="5746"/>
                    <a:pt x="29132" y="5746"/>
                  </a:cubicBezTo>
                  <a:cubicBezTo>
                    <a:pt x="29623" y="5746"/>
                    <a:pt x="29911" y="4259"/>
                    <a:pt x="29319" y="3812"/>
                  </a:cubicBezTo>
                  <a:cubicBezTo>
                    <a:pt x="26995" y="2065"/>
                    <a:pt x="16977" y="1"/>
                    <a:pt x="10568" y="896"/>
                  </a:cubicBezTo>
                  <a:cubicBezTo>
                    <a:pt x="7204" y="1372"/>
                    <a:pt x="4086" y="2310"/>
                    <a:pt x="3927" y="2960"/>
                  </a:cubicBezTo>
                  <a:cubicBezTo>
                    <a:pt x="3884" y="3104"/>
                    <a:pt x="3841" y="3306"/>
                    <a:pt x="3812" y="3537"/>
                  </a:cubicBezTo>
                  <a:cubicBezTo>
                    <a:pt x="3047" y="3162"/>
                    <a:pt x="1776" y="2974"/>
                    <a:pt x="521" y="2974"/>
                  </a:cubicBezTo>
                  <a:lnTo>
                    <a:pt x="1" y="3422"/>
                  </a:lnTo>
                  <a:lnTo>
                    <a:pt x="521" y="3783"/>
                  </a:lnTo>
                  <a:cubicBezTo>
                    <a:pt x="1805" y="3783"/>
                    <a:pt x="3090" y="3999"/>
                    <a:pt x="3740" y="4418"/>
                  </a:cubicBezTo>
                  <a:cubicBezTo>
                    <a:pt x="3740" y="5039"/>
                    <a:pt x="3826" y="5616"/>
                    <a:pt x="4173" y="5804"/>
                  </a:cubicBezTo>
                  <a:lnTo>
                    <a:pt x="4231" y="5833"/>
                  </a:lnTo>
                  <a:cubicBezTo>
                    <a:pt x="4129" y="6526"/>
                    <a:pt x="4129" y="7218"/>
                    <a:pt x="4216" y="7897"/>
                  </a:cubicBezTo>
                  <a:cubicBezTo>
                    <a:pt x="4447" y="9889"/>
                    <a:pt x="5371" y="11881"/>
                    <a:pt x="6540" y="13137"/>
                  </a:cubicBezTo>
                  <a:cubicBezTo>
                    <a:pt x="7738" y="14422"/>
                    <a:pt x="9268" y="15360"/>
                    <a:pt x="10957" y="15865"/>
                  </a:cubicBezTo>
                  <a:cubicBezTo>
                    <a:pt x="13094" y="16515"/>
                    <a:pt x="15505" y="16587"/>
                    <a:pt x="17728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3"/>
            <p:cNvSpPr/>
            <p:nvPr/>
          </p:nvSpPr>
          <p:spPr>
            <a:xfrm>
              <a:off x="6800013" y="1817425"/>
              <a:ext cx="528350" cy="351175"/>
            </a:xfrm>
            <a:custGeom>
              <a:avLst/>
              <a:gdLst/>
              <a:ahLst/>
              <a:cxnLst/>
              <a:rect l="l" t="t" r="r" b="b"/>
              <a:pathLst>
                <a:path w="21134" h="14047" extrusionOk="0">
                  <a:moveTo>
                    <a:pt x="14768" y="13368"/>
                  </a:moveTo>
                  <a:cubicBezTo>
                    <a:pt x="16327" y="12920"/>
                    <a:pt x="17727" y="12054"/>
                    <a:pt x="18824" y="10870"/>
                  </a:cubicBezTo>
                  <a:cubicBezTo>
                    <a:pt x="19893" y="9730"/>
                    <a:pt x="20730" y="7897"/>
                    <a:pt x="20946" y="6078"/>
                  </a:cubicBezTo>
                  <a:cubicBezTo>
                    <a:pt x="21134" y="4562"/>
                    <a:pt x="20889" y="3075"/>
                    <a:pt x="19965" y="2036"/>
                  </a:cubicBezTo>
                  <a:cubicBezTo>
                    <a:pt x="18911" y="852"/>
                    <a:pt x="15519" y="217"/>
                    <a:pt x="11939" y="116"/>
                  </a:cubicBezTo>
                  <a:cubicBezTo>
                    <a:pt x="8128" y="1"/>
                    <a:pt x="4143" y="506"/>
                    <a:pt x="2527" y="1574"/>
                  </a:cubicBezTo>
                  <a:cubicBezTo>
                    <a:pt x="1603" y="2195"/>
                    <a:pt x="838" y="2989"/>
                    <a:pt x="448" y="4042"/>
                  </a:cubicBezTo>
                  <a:cubicBezTo>
                    <a:pt x="58" y="5082"/>
                    <a:pt x="0" y="6439"/>
                    <a:pt x="491" y="8142"/>
                  </a:cubicBezTo>
                  <a:cubicBezTo>
                    <a:pt x="953" y="9730"/>
                    <a:pt x="1747" y="11087"/>
                    <a:pt x="2989" y="12083"/>
                  </a:cubicBezTo>
                  <a:cubicBezTo>
                    <a:pt x="4230" y="13065"/>
                    <a:pt x="5962" y="13729"/>
                    <a:pt x="8286" y="13902"/>
                  </a:cubicBezTo>
                  <a:cubicBezTo>
                    <a:pt x="10408" y="14046"/>
                    <a:pt x="12718" y="14003"/>
                    <a:pt x="14768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3"/>
            <p:cNvSpPr/>
            <p:nvPr/>
          </p:nvSpPr>
          <p:spPr>
            <a:xfrm>
              <a:off x="7544513" y="1817425"/>
              <a:ext cx="528000" cy="351175"/>
            </a:xfrm>
            <a:custGeom>
              <a:avLst/>
              <a:gdLst/>
              <a:ahLst/>
              <a:cxnLst/>
              <a:rect l="l" t="t" r="r" b="b"/>
              <a:pathLst>
                <a:path w="21120" h="14047" extrusionOk="0">
                  <a:moveTo>
                    <a:pt x="6352" y="13368"/>
                  </a:moveTo>
                  <a:cubicBezTo>
                    <a:pt x="4808" y="12920"/>
                    <a:pt x="3408" y="12054"/>
                    <a:pt x="2296" y="10870"/>
                  </a:cubicBezTo>
                  <a:cubicBezTo>
                    <a:pt x="1242" y="9730"/>
                    <a:pt x="391" y="7897"/>
                    <a:pt x="174" y="6078"/>
                  </a:cubicBezTo>
                  <a:cubicBezTo>
                    <a:pt x="1" y="4562"/>
                    <a:pt x="246" y="3075"/>
                    <a:pt x="1170" y="2036"/>
                  </a:cubicBezTo>
                  <a:cubicBezTo>
                    <a:pt x="2224" y="852"/>
                    <a:pt x="5616" y="217"/>
                    <a:pt x="9196" y="116"/>
                  </a:cubicBezTo>
                  <a:cubicBezTo>
                    <a:pt x="13007" y="1"/>
                    <a:pt x="16991" y="506"/>
                    <a:pt x="18608" y="1574"/>
                  </a:cubicBezTo>
                  <a:cubicBezTo>
                    <a:pt x="19532" y="2195"/>
                    <a:pt x="20283" y="2989"/>
                    <a:pt x="20672" y="4042"/>
                  </a:cubicBezTo>
                  <a:cubicBezTo>
                    <a:pt x="21077" y="5082"/>
                    <a:pt x="21120" y="6439"/>
                    <a:pt x="20629" y="8142"/>
                  </a:cubicBezTo>
                  <a:cubicBezTo>
                    <a:pt x="20167" y="9730"/>
                    <a:pt x="19388" y="11087"/>
                    <a:pt x="18132" y="12083"/>
                  </a:cubicBezTo>
                  <a:cubicBezTo>
                    <a:pt x="16890" y="13065"/>
                    <a:pt x="15158" y="13729"/>
                    <a:pt x="12834" y="13887"/>
                  </a:cubicBezTo>
                  <a:cubicBezTo>
                    <a:pt x="10712" y="14046"/>
                    <a:pt x="8388" y="14003"/>
                    <a:pt x="6352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3"/>
            <p:cNvSpPr/>
            <p:nvPr/>
          </p:nvSpPr>
          <p:spPr>
            <a:xfrm>
              <a:off x="6799288" y="1820675"/>
              <a:ext cx="313625" cy="240725"/>
            </a:xfrm>
            <a:custGeom>
              <a:avLst/>
              <a:gdLst/>
              <a:ahLst/>
              <a:cxnLst/>
              <a:rect l="l" t="t" r="r" b="b"/>
              <a:pathLst>
                <a:path w="12545" h="9629" extrusionOk="0">
                  <a:moveTo>
                    <a:pt x="12545" y="174"/>
                  </a:moveTo>
                  <a:cubicBezTo>
                    <a:pt x="12141" y="145"/>
                    <a:pt x="11751" y="116"/>
                    <a:pt x="11347" y="116"/>
                  </a:cubicBezTo>
                  <a:cubicBezTo>
                    <a:pt x="7724" y="0"/>
                    <a:pt x="3927" y="477"/>
                    <a:pt x="2397" y="1502"/>
                  </a:cubicBezTo>
                  <a:cubicBezTo>
                    <a:pt x="1516" y="2094"/>
                    <a:pt x="795" y="2844"/>
                    <a:pt x="419" y="3840"/>
                  </a:cubicBezTo>
                  <a:cubicBezTo>
                    <a:pt x="58" y="4836"/>
                    <a:pt x="1" y="6121"/>
                    <a:pt x="463" y="7738"/>
                  </a:cubicBezTo>
                  <a:cubicBezTo>
                    <a:pt x="578" y="8128"/>
                    <a:pt x="722" y="8517"/>
                    <a:pt x="881" y="8878"/>
                  </a:cubicBezTo>
                  <a:cubicBezTo>
                    <a:pt x="6482" y="9629"/>
                    <a:pt x="11664" y="5760"/>
                    <a:pt x="12545" y="174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3"/>
            <p:cNvSpPr/>
            <p:nvPr/>
          </p:nvSpPr>
          <p:spPr>
            <a:xfrm>
              <a:off x="7544163" y="1819600"/>
              <a:ext cx="312550" cy="233875"/>
            </a:xfrm>
            <a:custGeom>
              <a:avLst/>
              <a:gdLst/>
              <a:ahLst/>
              <a:cxnLst/>
              <a:rect l="l" t="t" r="r" b="b"/>
              <a:pathLst>
                <a:path w="12502" h="9355" extrusionOk="0">
                  <a:moveTo>
                    <a:pt x="1271" y="9340"/>
                  </a:moveTo>
                  <a:cubicBezTo>
                    <a:pt x="708" y="8301"/>
                    <a:pt x="332" y="7160"/>
                    <a:pt x="188" y="5991"/>
                  </a:cubicBezTo>
                  <a:cubicBezTo>
                    <a:pt x="0" y="4475"/>
                    <a:pt x="246" y="2988"/>
                    <a:pt x="1170" y="1949"/>
                  </a:cubicBezTo>
                  <a:cubicBezTo>
                    <a:pt x="2223" y="765"/>
                    <a:pt x="5616" y="130"/>
                    <a:pt x="9196" y="29"/>
                  </a:cubicBezTo>
                  <a:cubicBezTo>
                    <a:pt x="10307" y="0"/>
                    <a:pt x="11433" y="15"/>
                    <a:pt x="12501" y="87"/>
                  </a:cubicBezTo>
                  <a:cubicBezTo>
                    <a:pt x="11664" y="5413"/>
                    <a:pt x="7074" y="9354"/>
                    <a:pt x="1675" y="9340"/>
                  </a:cubicBezTo>
                  <a:cubicBezTo>
                    <a:pt x="1545" y="9340"/>
                    <a:pt x="1415" y="9340"/>
                    <a:pt x="1271" y="9340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7" name="Google Shape;225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175" y="3786488"/>
            <a:ext cx="4447099" cy="1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94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Mistério dos números roubados</a:t>
            </a:r>
            <a:endParaRPr/>
          </a:p>
        </p:txBody>
      </p:sp>
      <p:grpSp>
        <p:nvGrpSpPr>
          <p:cNvPr id="2263" name="Google Shape;2263;p94"/>
          <p:cNvGrpSpPr/>
          <p:nvPr/>
        </p:nvGrpSpPr>
        <p:grpSpPr>
          <a:xfrm rot="-1381847">
            <a:off x="7273306" y="221504"/>
            <a:ext cx="1821696" cy="621666"/>
            <a:chOff x="6701488" y="1774475"/>
            <a:chExt cx="1521875" cy="519350"/>
          </a:xfrm>
        </p:grpSpPr>
        <p:sp>
          <p:nvSpPr>
            <p:cNvPr id="2264" name="Google Shape;2264;p94"/>
            <p:cNvSpPr/>
            <p:nvPr/>
          </p:nvSpPr>
          <p:spPr>
            <a:xfrm>
              <a:off x="6753463" y="1820675"/>
              <a:ext cx="1469900" cy="473150"/>
            </a:xfrm>
            <a:custGeom>
              <a:avLst/>
              <a:gdLst/>
              <a:ahLst/>
              <a:cxnLst/>
              <a:rect l="l" t="t" r="r" b="b"/>
              <a:pathLst>
                <a:path w="58796" h="18926" extrusionOk="0">
                  <a:moveTo>
                    <a:pt x="18723" y="15100"/>
                  </a:moveTo>
                  <a:cubicBezTo>
                    <a:pt x="20268" y="14638"/>
                    <a:pt x="21668" y="13772"/>
                    <a:pt x="22779" y="12588"/>
                  </a:cubicBezTo>
                  <a:cubicBezTo>
                    <a:pt x="23342" y="11967"/>
                    <a:pt x="23790" y="11260"/>
                    <a:pt x="24136" y="10495"/>
                  </a:cubicBezTo>
                  <a:cubicBezTo>
                    <a:pt x="24079" y="10495"/>
                    <a:pt x="24021" y="10481"/>
                    <a:pt x="23963" y="10466"/>
                  </a:cubicBezTo>
                  <a:cubicBezTo>
                    <a:pt x="23227" y="10163"/>
                    <a:pt x="24151" y="9485"/>
                    <a:pt x="24266" y="8027"/>
                  </a:cubicBezTo>
                  <a:cubicBezTo>
                    <a:pt x="24310" y="7507"/>
                    <a:pt x="24281" y="6973"/>
                    <a:pt x="24209" y="6439"/>
                  </a:cubicBezTo>
                  <a:cubicBezTo>
                    <a:pt x="20484" y="6583"/>
                    <a:pt x="17583" y="6698"/>
                    <a:pt x="16385" y="6785"/>
                  </a:cubicBezTo>
                  <a:cubicBezTo>
                    <a:pt x="12862" y="7059"/>
                    <a:pt x="9484" y="10943"/>
                    <a:pt x="7391" y="14133"/>
                  </a:cubicBezTo>
                  <a:cubicBezTo>
                    <a:pt x="8604" y="14941"/>
                    <a:pt x="10177" y="15475"/>
                    <a:pt x="12227" y="15620"/>
                  </a:cubicBezTo>
                  <a:cubicBezTo>
                    <a:pt x="14364" y="15778"/>
                    <a:pt x="16673" y="15721"/>
                    <a:pt x="18723" y="15100"/>
                  </a:cubicBezTo>
                  <a:close/>
                  <a:moveTo>
                    <a:pt x="18131" y="5905"/>
                  </a:moveTo>
                  <a:lnTo>
                    <a:pt x="16385" y="5977"/>
                  </a:lnTo>
                  <a:cubicBezTo>
                    <a:pt x="13064" y="6107"/>
                    <a:pt x="9037" y="9744"/>
                    <a:pt x="6020" y="12920"/>
                  </a:cubicBezTo>
                  <a:cubicBezTo>
                    <a:pt x="5284" y="12025"/>
                    <a:pt x="4750" y="10986"/>
                    <a:pt x="4446" y="9860"/>
                  </a:cubicBezTo>
                  <a:cubicBezTo>
                    <a:pt x="3956" y="8156"/>
                    <a:pt x="3999" y="6814"/>
                    <a:pt x="4403" y="5760"/>
                  </a:cubicBezTo>
                  <a:cubicBezTo>
                    <a:pt x="4432" y="5674"/>
                    <a:pt x="4461" y="5601"/>
                    <a:pt x="4490" y="5515"/>
                  </a:cubicBezTo>
                  <a:cubicBezTo>
                    <a:pt x="7290" y="5587"/>
                    <a:pt x="12473" y="5731"/>
                    <a:pt x="18131" y="5905"/>
                  </a:cubicBezTo>
                  <a:close/>
                  <a:moveTo>
                    <a:pt x="53498" y="4302"/>
                  </a:moveTo>
                  <a:lnTo>
                    <a:pt x="34487" y="5168"/>
                  </a:lnTo>
                  <a:cubicBezTo>
                    <a:pt x="34429" y="5082"/>
                    <a:pt x="34328" y="5010"/>
                    <a:pt x="34227" y="4981"/>
                  </a:cubicBezTo>
                  <a:cubicBezTo>
                    <a:pt x="34198" y="4981"/>
                    <a:pt x="34183" y="4981"/>
                    <a:pt x="34169" y="4981"/>
                  </a:cubicBezTo>
                  <a:cubicBezTo>
                    <a:pt x="34328" y="4533"/>
                    <a:pt x="34573" y="4115"/>
                    <a:pt x="34891" y="3768"/>
                  </a:cubicBezTo>
                  <a:cubicBezTo>
                    <a:pt x="35945" y="2584"/>
                    <a:pt x="39337" y="1949"/>
                    <a:pt x="42917" y="1848"/>
                  </a:cubicBezTo>
                  <a:cubicBezTo>
                    <a:pt x="46728" y="1733"/>
                    <a:pt x="50712" y="2224"/>
                    <a:pt x="52329" y="3306"/>
                  </a:cubicBezTo>
                  <a:cubicBezTo>
                    <a:pt x="52747" y="3580"/>
                    <a:pt x="53152" y="3912"/>
                    <a:pt x="53498" y="4302"/>
                  </a:cubicBezTo>
                  <a:close/>
                  <a:moveTo>
                    <a:pt x="32711" y="5255"/>
                  </a:moveTo>
                  <a:lnTo>
                    <a:pt x="29405" y="5399"/>
                  </a:lnTo>
                  <a:lnTo>
                    <a:pt x="26100" y="5255"/>
                  </a:lnTo>
                  <a:cubicBezTo>
                    <a:pt x="26172" y="4981"/>
                    <a:pt x="26186" y="4706"/>
                    <a:pt x="26186" y="4432"/>
                  </a:cubicBezTo>
                  <a:cubicBezTo>
                    <a:pt x="26836" y="3999"/>
                    <a:pt x="28121" y="3783"/>
                    <a:pt x="29405" y="3783"/>
                  </a:cubicBezTo>
                  <a:cubicBezTo>
                    <a:pt x="30690" y="3783"/>
                    <a:pt x="31975" y="3999"/>
                    <a:pt x="32624" y="4432"/>
                  </a:cubicBezTo>
                  <a:cubicBezTo>
                    <a:pt x="32610" y="4706"/>
                    <a:pt x="32639" y="4981"/>
                    <a:pt x="32711" y="5255"/>
                  </a:cubicBezTo>
                  <a:close/>
                  <a:moveTo>
                    <a:pt x="5471" y="13512"/>
                  </a:moveTo>
                  <a:cubicBezTo>
                    <a:pt x="4620" y="12516"/>
                    <a:pt x="4013" y="11347"/>
                    <a:pt x="3667" y="10076"/>
                  </a:cubicBezTo>
                  <a:cubicBezTo>
                    <a:pt x="3523" y="9586"/>
                    <a:pt x="3407" y="9066"/>
                    <a:pt x="3349" y="8561"/>
                  </a:cubicBezTo>
                  <a:lnTo>
                    <a:pt x="3234" y="8561"/>
                  </a:lnTo>
                  <a:cubicBezTo>
                    <a:pt x="2498" y="8647"/>
                    <a:pt x="2425" y="7348"/>
                    <a:pt x="2180" y="6612"/>
                  </a:cubicBezTo>
                  <a:cubicBezTo>
                    <a:pt x="1935" y="5876"/>
                    <a:pt x="1271" y="5746"/>
                    <a:pt x="780" y="5746"/>
                  </a:cubicBezTo>
                  <a:cubicBezTo>
                    <a:pt x="289" y="5746"/>
                    <a:pt x="0" y="4259"/>
                    <a:pt x="592" y="3811"/>
                  </a:cubicBezTo>
                  <a:cubicBezTo>
                    <a:pt x="2916" y="2065"/>
                    <a:pt x="12949" y="0"/>
                    <a:pt x="19344" y="895"/>
                  </a:cubicBezTo>
                  <a:cubicBezTo>
                    <a:pt x="22707" y="1372"/>
                    <a:pt x="25825" y="2310"/>
                    <a:pt x="25984" y="2960"/>
                  </a:cubicBezTo>
                  <a:cubicBezTo>
                    <a:pt x="26027" y="3104"/>
                    <a:pt x="26071" y="3306"/>
                    <a:pt x="26100" y="3537"/>
                  </a:cubicBezTo>
                  <a:cubicBezTo>
                    <a:pt x="26865" y="3162"/>
                    <a:pt x="28135" y="2974"/>
                    <a:pt x="29405" y="2974"/>
                  </a:cubicBezTo>
                  <a:cubicBezTo>
                    <a:pt x="30661" y="2974"/>
                    <a:pt x="31932" y="3147"/>
                    <a:pt x="32697" y="3537"/>
                  </a:cubicBezTo>
                  <a:cubicBezTo>
                    <a:pt x="32725" y="3306"/>
                    <a:pt x="32769" y="3104"/>
                    <a:pt x="32812" y="2960"/>
                  </a:cubicBezTo>
                  <a:cubicBezTo>
                    <a:pt x="32971" y="2310"/>
                    <a:pt x="36089" y="1372"/>
                    <a:pt x="39452" y="895"/>
                  </a:cubicBezTo>
                  <a:cubicBezTo>
                    <a:pt x="45847" y="0"/>
                    <a:pt x="55866" y="2065"/>
                    <a:pt x="58204" y="3811"/>
                  </a:cubicBezTo>
                  <a:cubicBezTo>
                    <a:pt x="58796" y="4259"/>
                    <a:pt x="58507" y="5746"/>
                    <a:pt x="58016" y="5746"/>
                  </a:cubicBezTo>
                  <a:cubicBezTo>
                    <a:pt x="57526" y="5746"/>
                    <a:pt x="56862" y="5876"/>
                    <a:pt x="56616" y="6612"/>
                  </a:cubicBezTo>
                  <a:cubicBezTo>
                    <a:pt x="56371" y="7348"/>
                    <a:pt x="56299" y="8647"/>
                    <a:pt x="55562" y="8561"/>
                  </a:cubicBezTo>
                  <a:lnTo>
                    <a:pt x="55447" y="8561"/>
                  </a:lnTo>
                  <a:cubicBezTo>
                    <a:pt x="55389" y="9066"/>
                    <a:pt x="55274" y="9586"/>
                    <a:pt x="55129" y="10076"/>
                  </a:cubicBezTo>
                  <a:cubicBezTo>
                    <a:pt x="54783" y="11347"/>
                    <a:pt x="54162" y="12516"/>
                    <a:pt x="53325" y="13512"/>
                  </a:cubicBezTo>
                  <a:cubicBezTo>
                    <a:pt x="54653" y="14941"/>
                    <a:pt x="55736" y="16226"/>
                    <a:pt x="56429" y="16977"/>
                  </a:cubicBezTo>
                  <a:cubicBezTo>
                    <a:pt x="57843" y="18536"/>
                    <a:pt x="53845" y="18925"/>
                    <a:pt x="53238" y="17482"/>
                  </a:cubicBezTo>
                  <a:cubicBezTo>
                    <a:pt x="52834" y="16558"/>
                    <a:pt x="52358" y="15677"/>
                    <a:pt x="51824" y="14826"/>
                  </a:cubicBezTo>
                  <a:cubicBezTo>
                    <a:pt x="50510" y="15706"/>
                    <a:pt x="48807" y="16269"/>
                    <a:pt x="46612" y="16428"/>
                  </a:cubicBezTo>
                  <a:cubicBezTo>
                    <a:pt x="44389" y="16587"/>
                    <a:pt x="41979" y="16529"/>
                    <a:pt x="39842" y="15865"/>
                  </a:cubicBezTo>
                  <a:cubicBezTo>
                    <a:pt x="38153" y="15374"/>
                    <a:pt x="36623" y="14436"/>
                    <a:pt x="35425" y="13137"/>
                  </a:cubicBezTo>
                  <a:cubicBezTo>
                    <a:pt x="34256" y="11881"/>
                    <a:pt x="33332" y="9874"/>
                    <a:pt x="33086" y="7911"/>
                  </a:cubicBezTo>
                  <a:cubicBezTo>
                    <a:pt x="33014" y="7406"/>
                    <a:pt x="33000" y="6901"/>
                    <a:pt x="33043" y="6395"/>
                  </a:cubicBezTo>
                  <a:lnTo>
                    <a:pt x="29391" y="6265"/>
                  </a:lnTo>
                  <a:lnTo>
                    <a:pt x="25739" y="6395"/>
                  </a:lnTo>
                  <a:cubicBezTo>
                    <a:pt x="25768" y="6901"/>
                    <a:pt x="25753" y="7406"/>
                    <a:pt x="25695" y="7911"/>
                  </a:cubicBezTo>
                  <a:cubicBezTo>
                    <a:pt x="25450" y="9889"/>
                    <a:pt x="24526" y="11895"/>
                    <a:pt x="23357" y="13137"/>
                  </a:cubicBezTo>
                  <a:cubicBezTo>
                    <a:pt x="22159" y="14436"/>
                    <a:pt x="20629" y="15374"/>
                    <a:pt x="18940" y="15865"/>
                  </a:cubicBezTo>
                  <a:cubicBezTo>
                    <a:pt x="16789" y="16529"/>
                    <a:pt x="14392" y="16587"/>
                    <a:pt x="12169" y="16428"/>
                  </a:cubicBezTo>
                  <a:cubicBezTo>
                    <a:pt x="9975" y="16269"/>
                    <a:pt x="8272" y="15706"/>
                    <a:pt x="6958" y="14826"/>
                  </a:cubicBezTo>
                  <a:cubicBezTo>
                    <a:pt x="6424" y="15677"/>
                    <a:pt x="5948" y="16558"/>
                    <a:pt x="5543" y="17482"/>
                  </a:cubicBezTo>
                  <a:cubicBezTo>
                    <a:pt x="4937" y="18925"/>
                    <a:pt x="939" y="18536"/>
                    <a:pt x="2353" y="16977"/>
                  </a:cubicBezTo>
                  <a:cubicBezTo>
                    <a:pt x="3046" y="16226"/>
                    <a:pt x="4129" y="14941"/>
                    <a:pt x="5457" y="13512"/>
                  </a:cubicBezTo>
                  <a:close/>
                  <a:moveTo>
                    <a:pt x="40665" y="5905"/>
                  </a:moveTo>
                  <a:lnTo>
                    <a:pt x="42412" y="5977"/>
                  </a:lnTo>
                  <a:cubicBezTo>
                    <a:pt x="45732" y="6107"/>
                    <a:pt x="49759" y="9744"/>
                    <a:pt x="52776" y="12920"/>
                  </a:cubicBezTo>
                  <a:cubicBezTo>
                    <a:pt x="53513" y="12025"/>
                    <a:pt x="54047" y="10986"/>
                    <a:pt x="54350" y="9860"/>
                  </a:cubicBezTo>
                  <a:cubicBezTo>
                    <a:pt x="54841" y="8156"/>
                    <a:pt x="54797" y="6814"/>
                    <a:pt x="54393" y="5760"/>
                  </a:cubicBezTo>
                  <a:cubicBezTo>
                    <a:pt x="54364" y="5674"/>
                    <a:pt x="54335" y="5601"/>
                    <a:pt x="54306" y="5515"/>
                  </a:cubicBezTo>
                  <a:cubicBezTo>
                    <a:pt x="51506" y="5587"/>
                    <a:pt x="46324" y="5731"/>
                    <a:pt x="40665" y="5905"/>
                  </a:cubicBezTo>
                  <a:close/>
                  <a:moveTo>
                    <a:pt x="24310" y="5168"/>
                  </a:moveTo>
                  <a:cubicBezTo>
                    <a:pt x="24382" y="5082"/>
                    <a:pt x="24468" y="5010"/>
                    <a:pt x="24584" y="4981"/>
                  </a:cubicBezTo>
                  <a:cubicBezTo>
                    <a:pt x="24598" y="4981"/>
                    <a:pt x="24613" y="4981"/>
                    <a:pt x="24642" y="4981"/>
                  </a:cubicBezTo>
                  <a:cubicBezTo>
                    <a:pt x="24468" y="4533"/>
                    <a:pt x="24237" y="4115"/>
                    <a:pt x="23920" y="3768"/>
                  </a:cubicBezTo>
                  <a:cubicBezTo>
                    <a:pt x="22866" y="2584"/>
                    <a:pt x="19474" y="1949"/>
                    <a:pt x="15894" y="1848"/>
                  </a:cubicBezTo>
                  <a:cubicBezTo>
                    <a:pt x="12083" y="1733"/>
                    <a:pt x="8099" y="2224"/>
                    <a:pt x="6482" y="3306"/>
                  </a:cubicBezTo>
                  <a:cubicBezTo>
                    <a:pt x="6049" y="3580"/>
                    <a:pt x="5659" y="3912"/>
                    <a:pt x="5313" y="4302"/>
                  </a:cubicBezTo>
                  <a:lnTo>
                    <a:pt x="24324" y="5168"/>
                  </a:lnTo>
                  <a:close/>
                  <a:moveTo>
                    <a:pt x="51405" y="14133"/>
                  </a:moveTo>
                  <a:cubicBezTo>
                    <a:pt x="49326" y="10943"/>
                    <a:pt x="45934" y="7059"/>
                    <a:pt x="42426" y="6785"/>
                  </a:cubicBezTo>
                  <a:cubicBezTo>
                    <a:pt x="41214" y="6698"/>
                    <a:pt x="38312" y="6569"/>
                    <a:pt x="34588" y="6439"/>
                  </a:cubicBezTo>
                  <a:cubicBezTo>
                    <a:pt x="34515" y="6973"/>
                    <a:pt x="34501" y="7507"/>
                    <a:pt x="34530" y="8027"/>
                  </a:cubicBezTo>
                  <a:cubicBezTo>
                    <a:pt x="34660" y="9470"/>
                    <a:pt x="35569" y="10163"/>
                    <a:pt x="34833" y="10466"/>
                  </a:cubicBezTo>
                  <a:cubicBezTo>
                    <a:pt x="34775" y="10481"/>
                    <a:pt x="34718" y="10495"/>
                    <a:pt x="34674" y="10495"/>
                  </a:cubicBezTo>
                  <a:cubicBezTo>
                    <a:pt x="35006" y="11260"/>
                    <a:pt x="35468" y="11967"/>
                    <a:pt x="36017" y="12588"/>
                  </a:cubicBezTo>
                  <a:cubicBezTo>
                    <a:pt x="37128" y="13772"/>
                    <a:pt x="38529" y="14638"/>
                    <a:pt x="40073" y="15100"/>
                  </a:cubicBezTo>
                  <a:cubicBezTo>
                    <a:pt x="42123" y="15721"/>
                    <a:pt x="44433" y="15764"/>
                    <a:pt x="46569" y="15620"/>
                  </a:cubicBezTo>
                  <a:cubicBezTo>
                    <a:pt x="48619" y="15475"/>
                    <a:pt x="50192" y="14941"/>
                    <a:pt x="51405" y="14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4"/>
            <p:cNvSpPr/>
            <p:nvPr/>
          </p:nvSpPr>
          <p:spPr>
            <a:xfrm>
              <a:off x="7282163" y="1895375"/>
              <a:ext cx="55225" cy="146175"/>
            </a:xfrm>
            <a:custGeom>
              <a:avLst/>
              <a:gdLst/>
              <a:ahLst/>
              <a:cxnLst/>
              <a:rect l="l" t="t" r="r" b="b"/>
              <a:pathLst>
                <a:path w="2209" h="5847" extrusionOk="0">
                  <a:moveTo>
                    <a:pt x="1343" y="145"/>
                  </a:moveTo>
                  <a:cubicBezTo>
                    <a:pt x="1877" y="1"/>
                    <a:pt x="2209" y="1848"/>
                    <a:pt x="2036" y="3364"/>
                  </a:cubicBezTo>
                  <a:cubicBezTo>
                    <a:pt x="1848" y="4952"/>
                    <a:pt x="1271" y="5847"/>
                    <a:pt x="722" y="5630"/>
                  </a:cubicBezTo>
                  <a:cubicBezTo>
                    <a:pt x="0" y="5327"/>
                    <a:pt x="910" y="4634"/>
                    <a:pt x="1040" y="3191"/>
                  </a:cubicBezTo>
                  <a:cubicBezTo>
                    <a:pt x="1155" y="1733"/>
                    <a:pt x="549" y="376"/>
                    <a:pt x="1343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4"/>
            <p:cNvSpPr/>
            <p:nvPr/>
          </p:nvSpPr>
          <p:spPr>
            <a:xfrm>
              <a:off x="7535138" y="1895375"/>
              <a:ext cx="55250" cy="146175"/>
            </a:xfrm>
            <a:custGeom>
              <a:avLst/>
              <a:gdLst/>
              <a:ahLst/>
              <a:cxnLst/>
              <a:rect l="l" t="t" r="r" b="b"/>
              <a:pathLst>
                <a:path w="2210" h="5847" extrusionOk="0">
                  <a:moveTo>
                    <a:pt x="867" y="145"/>
                  </a:moveTo>
                  <a:cubicBezTo>
                    <a:pt x="333" y="1"/>
                    <a:pt x="0" y="1848"/>
                    <a:pt x="174" y="3364"/>
                  </a:cubicBezTo>
                  <a:cubicBezTo>
                    <a:pt x="361" y="4952"/>
                    <a:pt x="939" y="5847"/>
                    <a:pt x="1473" y="5630"/>
                  </a:cubicBezTo>
                  <a:cubicBezTo>
                    <a:pt x="2209" y="5327"/>
                    <a:pt x="1300" y="4634"/>
                    <a:pt x="1170" y="3191"/>
                  </a:cubicBezTo>
                  <a:cubicBezTo>
                    <a:pt x="1040" y="1733"/>
                    <a:pt x="1646" y="376"/>
                    <a:pt x="867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4"/>
            <p:cNvSpPr/>
            <p:nvPr/>
          </p:nvSpPr>
          <p:spPr>
            <a:xfrm>
              <a:off x="67249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55260" y="44"/>
                  </a:moveTo>
                  <a:cubicBezTo>
                    <a:pt x="53066" y="130"/>
                    <a:pt x="20514" y="1646"/>
                    <a:pt x="15447" y="1848"/>
                  </a:cubicBezTo>
                  <a:cubicBezTo>
                    <a:pt x="10380" y="2050"/>
                    <a:pt x="3682" y="10379"/>
                    <a:pt x="1430" y="12833"/>
                  </a:cubicBezTo>
                  <a:cubicBezTo>
                    <a:pt x="1" y="14392"/>
                    <a:pt x="3999" y="14782"/>
                    <a:pt x="4606" y="13353"/>
                  </a:cubicBezTo>
                  <a:cubicBezTo>
                    <a:pt x="5688" y="10740"/>
                    <a:pt x="10438" y="3032"/>
                    <a:pt x="15432" y="2656"/>
                  </a:cubicBezTo>
                  <a:cubicBezTo>
                    <a:pt x="20427" y="2281"/>
                    <a:pt x="54596" y="1328"/>
                    <a:pt x="55520" y="1328"/>
                  </a:cubicBezTo>
                  <a:cubicBezTo>
                    <a:pt x="56299" y="1343"/>
                    <a:pt x="56314" y="0"/>
                    <a:pt x="55260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4"/>
            <p:cNvSpPr/>
            <p:nvPr/>
          </p:nvSpPr>
          <p:spPr>
            <a:xfrm>
              <a:off x="67397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1055" y="44"/>
                  </a:moveTo>
                  <a:cubicBezTo>
                    <a:pt x="3249" y="130"/>
                    <a:pt x="35801" y="1646"/>
                    <a:pt x="40868" y="1848"/>
                  </a:cubicBezTo>
                  <a:cubicBezTo>
                    <a:pt x="45934" y="2050"/>
                    <a:pt x="52632" y="10379"/>
                    <a:pt x="54884" y="12833"/>
                  </a:cubicBezTo>
                  <a:cubicBezTo>
                    <a:pt x="56313" y="14392"/>
                    <a:pt x="52300" y="14782"/>
                    <a:pt x="51709" y="13353"/>
                  </a:cubicBezTo>
                  <a:cubicBezTo>
                    <a:pt x="50626" y="10740"/>
                    <a:pt x="45877" y="3032"/>
                    <a:pt x="40882" y="2656"/>
                  </a:cubicBezTo>
                  <a:cubicBezTo>
                    <a:pt x="35887" y="2281"/>
                    <a:pt x="1704" y="1328"/>
                    <a:pt x="795" y="1328"/>
                  </a:cubicBezTo>
                  <a:cubicBezTo>
                    <a:pt x="15" y="1343"/>
                    <a:pt x="1" y="0"/>
                    <a:pt x="1055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4"/>
            <p:cNvSpPr/>
            <p:nvPr/>
          </p:nvSpPr>
          <p:spPr>
            <a:xfrm>
              <a:off x="6701488" y="1774475"/>
              <a:ext cx="734800" cy="414700"/>
            </a:xfrm>
            <a:custGeom>
              <a:avLst/>
              <a:gdLst/>
              <a:ahLst/>
              <a:cxnLst/>
              <a:rect l="l" t="t" r="r" b="b"/>
              <a:pathLst>
                <a:path w="29392" h="16588" extrusionOk="0">
                  <a:moveTo>
                    <a:pt x="18709" y="15086"/>
                  </a:moveTo>
                  <a:cubicBezTo>
                    <a:pt x="20268" y="14638"/>
                    <a:pt x="21668" y="13772"/>
                    <a:pt x="22765" y="12588"/>
                  </a:cubicBezTo>
                  <a:cubicBezTo>
                    <a:pt x="23834" y="11448"/>
                    <a:pt x="24671" y="9615"/>
                    <a:pt x="24887" y="7796"/>
                  </a:cubicBezTo>
                  <a:cubicBezTo>
                    <a:pt x="25075" y="6280"/>
                    <a:pt x="24830" y="4793"/>
                    <a:pt x="23906" y="3754"/>
                  </a:cubicBezTo>
                  <a:cubicBezTo>
                    <a:pt x="22852" y="2570"/>
                    <a:pt x="19460" y="1935"/>
                    <a:pt x="15880" y="1834"/>
                  </a:cubicBezTo>
                  <a:cubicBezTo>
                    <a:pt x="12069" y="1719"/>
                    <a:pt x="8084" y="2224"/>
                    <a:pt x="6468" y="3292"/>
                  </a:cubicBezTo>
                  <a:cubicBezTo>
                    <a:pt x="5544" y="3913"/>
                    <a:pt x="4779" y="4707"/>
                    <a:pt x="4389" y="5760"/>
                  </a:cubicBezTo>
                  <a:cubicBezTo>
                    <a:pt x="3999" y="6800"/>
                    <a:pt x="3941" y="8157"/>
                    <a:pt x="4432" y="9860"/>
                  </a:cubicBezTo>
                  <a:cubicBezTo>
                    <a:pt x="4894" y="11448"/>
                    <a:pt x="5688" y="12805"/>
                    <a:pt x="6930" y="13801"/>
                  </a:cubicBezTo>
                  <a:cubicBezTo>
                    <a:pt x="8171" y="14783"/>
                    <a:pt x="9903" y="15447"/>
                    <a:pt x="12227" y="15620"/>
                  </a:cubicBezTo>
                  <a:cubicBezTo>
                    <a:pt x="14349" y="15764"/>
                    <a:pt x="16659" y="15721"/>
                    <a:pt x="18723" y="15086"/>
                  </a:cubicBezTo>
                  <a:close/>
                  <a:moveTo>
                    <a:pt x="12170" y="16414"/>
                  </a:moveTo>
                  <a:cubicBezTo>
                    <a:pt x="9672" y="16241"/>
                    <a:pt x="7810" y="15519"/>
                    <a:pt x="6424" y="14422"/>
                  </a:cubicBezTo>
                  <a:cubicBezTo>
                    <a:pt x="5039" y="13339"/>
                    <a:pt x="4172" y="11823"/>
                    <a:pt x="3667" y="10077"/>
                  </a:cubicBezTo>
                  <a:cubicBezTo>
                    <a:pt x="3508" y="9586"/>
                    <a:pt x="3407" y="9066"/>
                    <a:pt x="3335" y="8561"/>
                  </a:cubicBezTo>
                  <a:lnTo>
                    <a:pt x="3220" y="8561"/>
                  </a:lnTo>
                  <a:cubicBezTo>
                    <a:pt x="2498" y="8648"/>
                    <a:pt x="2411" y="7348"/>
                    <a:pt x="2166" y="6612"/>
                  </a:cubicBezTo>
                  <a:cubicBezTo>
                    <a:pt x="1920" y="5876"/>
                    <a:pt x="1256" y="5746"/>
                    <a:pt x="766" y="5746"/>
                  </a:cubicBezTo>
                  <a:cubicBezTo>
                    <a:pt x="275" y="5746"/>
                    <a:pt x="1" y="4259"/>
                    <a:pt x="592" y="3812"/>
                  </a:cubicBezTo>
                  <a:cubicBezTo>
                    <a:pt x="2917" y="2065"/>
                    <a:pt x="12935" y="1"/>
                    <a:pt x="19330" y="896"/>
                  </a:cubicBezTo>
                  <a:cubicBezTo>
                    <a:pt x="22693" y="1372"/>
                    <a:pt x="25811" y="2310"/>
                    <a:pt x="25984" y="2960"/>
                  </a:cubicBezTo>
                  <a:cubicBezTo>
                    <a:pt x="26013" y="3104"/>
                    <a:pt x="26057" y="3306"/>
                    <a:pt x="26085" y="3537"/>
                  </a:cubicBezTo>
                  <a:cubicBezTo>
                    <a:pt x="26851" y="3162"/>
                    <a:pt x="28121" y="2974"/>
                    <a:pt x="29391" y="2974"/>
                  </a:cubicBezTo>
                  <a:lnTo>
                    <a:pt x="29391" y="3768"/>
                  </a:lnTo>
                  <a:cubicBezTo>
                    <a:pt x="28106" y="3768"/>
                    <a:pt x="26807" y="3985"/>
                    <a:pt x="26172" y="4418"/>
                  </a:cubicBezTo>
                  <a:cubicBezTo>
                    <a:pt x="26172" y="5024"/>
                    <a:pt x="26085" y="5616"/>
                    <a:pt x="25725" y="5804"/>
                  </a:cubicBezTo>
                  <a:lnTo>
                    <a:pt x="25667" y="5833"/>
                  </a:lnTo>
                  <a:cubicBezTo>
                    <a:pt x="25768" y="6511"/>
                    <a:pt x="25782" y="7204"/>
                    <a:pt x="25696" y="7897"/>
                  </a:cubicBezTo>
                  <a:cubicBezTo>
                    <a:pt x="25450" y="9875"/>
                    <a:pt x="24526" y="11881"/>
                    <a:pt x="23357" y="13123"/>
                  </a:cubicBezTo>
                  <a:cubicBezTo>
                    <a:pt x="22159" y="14422"/>
                    <a:pt x="20629" y="15360"/>
                    <a:pt x="18940" y="15851"/>
                  </a:cubicBezTo>
                  <a:cubicBezTo>
                    <a:pt x="16803" y="16515"/>
                    <a:pt x="14393" y="16587"/>
                    <a:pt x="12170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4"/>
            <p:cNvSpPr/>
            <p:nvPr/>
          </p:nvSpPr>
          <p:spPr>
            <a:xfrm>
              <a:off x="7423613" y="1774475"/>
              <a:ext cx="747800" cy="414700"/>
            </a:xfrm>
            <a:custGeom>
              <a:avLst/>
              <a:gdLst/>
              <a:ahLst/>
              <a:cxnLst/>
              <a:rect l="l" t="t" r="r" b="b"/>
              <a:pathLst>
                <a:path w="29912" h="16588" extrusionOk="0">
                  <a:moveTo>
                    <a:pt x="11188" y="15086"/>
                  </a:moveTo>
                  <a:cubicBezTo>
                    <a:pt x="9629" y="14638"/>
                    <a:pt x="8229" y="13772"/>
                    <a:pt x="7132" y="12588"/>
                  </a:cubicBezTo>
                  <a:cubicBezTo>
                    <a:pt x="6078" y="11448"/>
                    <a:pt x="5227" y="9615"/>
                    <a:pt x="5010" y="7796"/>
                  </a:cubicBezTo>
                  <a:cubicBezTo>
                    <a:pt x="4837" y="6280"/>
                    <a:pt x="5082" y="4793"/>
                    <a:pt x="6006" y="3754"/>
                  </a:cubicBezTo>
                  <a:cubicBezTo>
                    <a:pt x="7060" y="2570"/>
                    <a:pt x="10452" y="1935"/>
                    <a:pt x="14032" y="1834"/>
                  </a:cubicBezTo>
                  <a:cubicBezTo>
                    <a:pt x="17843" y="1719"/>
                    <a:pt x="21827" y="2224"/>
                    <a:pt x="23444" y="3292"/>
                  </a:cubicBezTo>
                  <a:cubicBezTo>
                    <a:pt x="24368" y="3913"/>
                    <a:pt x="25119" y="4707"/>
                    <a:pt x="25508" y="5760"/>
                  </a:cubicBezTo>
                  <a:cubicBezTo>
                    <a:pt x="25913" y="6800"/>
                    <a:pt x="25956" y="8157"/>
                    <a:pt x="25465" y="9860"/>
                  </a:cubicBezTo>
                  <a:cubicBezTo>
                    <a:pt x="25003" y="11448"/>
                    <a:pt x="24224" y="12805"/>
                    <a:pt x="22968" y="13801"/>
                  </a:cubicBezTo>
                  <a:cubicBezTo>
                    <a:pt x="21726" y="14783"/>
                    <a:pt x="19994" y="15447"/>
                    <a:pt x="17670" y="15605"/>
                  </a:cubicBezTo>
                  <a:cubicBezTo>
                    <a:pt x="15548" y="15764"/>
                    <a:pt x="13238" y="15721"/>
                    <a:pt x="11174" y="15086"/>
                  </a:cubicBezTo>
                  <a:close/>
                  <a:moveTo>
                    <a:pt x="17728" y="16414"/>
                  </a:moveTo>
                  <a:cubicBezTo>
                    <a:pt x="20225" y="16241"/>
                    <a:pt x="22102" y="15519"/>
                    <a:pt x="23473" y="14422"/>
                  </a:cubicBezTo>
                  <a:cubicBezTo>
                    <a:pt x="24859" y="13339"/>
                    <a:pt x="25739" y="11823"/>
                    <a:pt x="26245" y="10077"/>
                  </a:cubicBezTo>
                  <a:cubicBezTo>
                    <a:pt x="26389" y="9586"/>
                    <a:pt x="26490" y="9066"/>
                    <a:pt x="26562" y="8561"/>
                  </a:cubicBezTo>
                  <a:lnTo>
                    <a:pt x="26678" y="8561"/>
                  </a:lnTo>
                  <a:cubicBezTo>
                    <a:pt x="27414" y="8648"/>
                    <a:pt x="27486" y="7348"/>
                    <a:pt x="27731" y="6612"/>
                  </a:cubicBezTo>
                  <a:cubicBezTo>
                    <a:pt x="27977" y="5876"/>
                    <a:pt x="28641" y="5746"/>
                    <a:pt x="29132" y="5746"/>
                  </a:cubicBezTo>
                  <a:cubicBezTo>
                    <a:pt x="29623" y="5746"/>
                    <a:pt x="29911" y="4259"/>
                    <a:pt x="29319" y="3812"/>
                  </a:cubicBezTo>
                  <a:cubicBezTo>
                    <a:pt x="26995" y="2065"/>
                    <a:pt x="16977" y="1"/>
                    <a:pt x="10568" y="896"/>
                  </a:cubicBezTo>
                  <a:cubicBezTo>
                    <a:pt x="7204" y="1372"/>
                    <a:pt x="4086" y="2310"/>
                    <a:pt x="3927" y="2960"/>
                  </a:cubicBezTo>
                  <a:cubicBezTo>
                    <a:pt x="3884" y="3104"/>
                    <a:pt x="3841" y="3306"/>
                    <a:pt x="3812" y="3537"/>
                  </a:cubicBezTo>
                  <a:cubicBezTo>
                    <a:pt x="3047" y="3162"/>
                    <a:pt x="1776" y="2974"/>
                    <a:pt x="521" y="2974"/>
                  </a:cubicBezTo>
                  <a:lnTo>
                    <a:pt x="1" y="3422"/>
                  </a:lnTo>
                  <a:lnTo>
                    <a:pt x="521" y="3783"/>
                  </a:lnTo>
                  <a:cubicBezTo>
                    <a:pt x="1805" y="3783"/>
                    <a:pt x="3090" y="3999"/>
                    <a:pt x="3740" y="4418"/>
                  </a:cubicBezTo>
                  <a:cubicBezTo>
                    <a:pt x="3740" y="5039"/>
                    <a:pt x="3826" y="5616"/>
                    <a:pt x="4173" y="5804"/>
                  </a:cubicBezTo>
                  <a:lnTo>
                    <a:pt x="4231" y="5833"/>
                  </a:lnTo>
                  <a:cubicBezTo>
                    <a:pt x="4129" y="6526"/>
                    <a:pt x="4129" y="7218"/>
                    <a:pt x="4216" y="7897"/>
                  </a:cubicBezTo>
                  <a:cubicBezTo>
                    <a:pt x="4447" y="9889"/>
                    <a:pt x="5371" y="11881"/>
                    <a:pt x="6540" y="13137"/>
                  </a:cubicBezTo>
                  <a:cubicBezTo>
                    <a:pt x="7738" y="14422"/>
                    <a:pt x="9268" y="15360"/>
                    <a:pt x="10957" y="15865"/>
                  </a:cubicBezTo>
                  <a:cubicBezTo>
                    <a:pt x="13094" y="16515"/>
                    <a:pt x="15505" y="16587"/>
                    <a:pt x="17728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94"/>
            <p:cNvSpPr/>
            <p:nvPr/>
          </p:nvSpPr>
          <p:spPr>
            <a:xfrm>
              <a:off x="6800013" y="1817425"/>
              <a:ext cx="528350" cy="351175"/>
            </a:xfrm>
            <a:custGeom>
              <a:avLst/>
              <a:gdLst/>
              <a:ahLst/>
              <a:cxnLst/>
              <a:rect l="l" t="t" r="r" b="b"/>
              <a:pathLst>
                <a:path w="21134" h="14047" extrusionOk="0">
                  <a:moveTo>
                    <a:pt x="14768" y="13368"/>
                  </a:moveTo>
                  <a:cubicBezTo>
                    <a:pt x="16327" y="12920"/>
                    <a:pt x="17727" y="12054"/>
                    <a:pt x="18824" y="10870"/>
                  </a:cubicBezTo>
                  <a:cubicBezTo>
                    <a:pt x="19893" y="9730"/>
                    <a:pt x="20730" y="7897"/>
                    <a:pt x="20946" y="6078"/>
                  </a:cubicBezTo>
                  <a:cubicBezTo>
                    <a:pt x="21134" y="4562"/>
                    <a:pt x="20889" y="3075"/>
                    <a:pt x="19965" y="2036"/>
                  </a:cubicBezTo>
                  <a:cubicBezTo>
                    <a:pt x="18911" y="852"/>
                    <a:pt x="15519" y="217"/>
                    <a:pt x="11939" y="116"/>
                  </a:cubicBezTo>
                  <a:cubicBezTo>
                    <a:pt x="8128" y="1"/>
                    <a:pt x="4143" y="506"/>
                    <a:pt x="2527" y="1574"/>
                  </a:cubicBezTo>
                  <a:cubicBezTo>
                    <a:pt x="1603" y="2195"/>
                    <a:pt x="838" y="2989"/>
                    <a:pt x="448" y="4042"/>
                  </a:cubicBezTo>
                  <a:cubicBezTo>
                    <a:pt x="58" y="5082"/>
                    <a:pt x="0" y="6439"/>
                    <a:pt x="491" y="8142"/>
                  </a:cubicBezTo>
                  <a:cubicBezTo>
                    <a:pt x="953" y="9730"/>
                    <a:pt x="1747" y="11087"/>
                    <a:pt x="2989" y="12083"/>
                  </a:cubicBezTo>
                  <a:cubicBezTo>
                    <a:pt x="4230" y="13065"/>
                    <a:pt x="5962" y="13729"/>
                    <a:pt x="8286" y="13902"/>
                  </a:cubicBezTo>
                  <a:cubicBezTo>
                    <a:pt x="10408" y="14046"/>
                    <a:pt x="12718" y="14003"/>
                    <a:pt x="14768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94"/>
            <p:cNvSpPr/>
            <p:nvPr/>
          </p:nvSpPr>
          <p:spPr>
            <a:xfrm>
              <a:off x="7544513" y="1817425"/>
              <a:ext cx="528000" cy="351175"/>
            </a:xfrm>
            <a:custGeom>
              <a:avLst/>
              <a:gdLst/>
              <a:ahLst/>
              <a:cxnLst/>
              <a:rect l="l" t="t" r="r" b="b"/>
              <a:pathLst>
                <a:path w="21120" h="14047" extrusionOk="0">
                  <a:moveTo>
                    <a:pt x="6352" y="13368"/>
                  </a:moveTo>
                  <a:cubicBezTo>
                    <a:pt x="4808" y="12920"/>
                    <a:pt x="3408" y="12054"/>
                    <a:pt x="2296" y="10870"/>
                  </a:cubicBezTo>
                  <a:cubicBezTo>
                    <a:pt x="1242" y="9730"/>
                    <a:pt x="391" y="7897"/>
                    <a:pt x="174" y="6078"/>
                  </a:cubicBezTo>
                  <a:cubicBezTo>
                    <a:pt x="1" y="4562"/>
                    <a:pt x="246" y="3075"/>
                    <a:pt x="1170" y="2036"/>
                  </a:cubicBezTo>
                  <a:cubicBezTo>
                    <a:pt x="2224" y="852"/>
                    <a:pt x="5616" y="217"/>
                    <a:pt x="9196" y="116"/>
                  </a:cubicBezTo>
                  <a:cubicBezTo>
                    <a:pt x="13007" y="1"/>
                    <a:pt x="16991" y="506"/>
                    <a:pt x="18608" y="1574"/>
                  </a:cubicBezTo>
                  <a:cubicBezTo>
                    <a:pt x="19532" y="2195"/>
                    <a:pt x="20283" y="2989"/>
                    <a:pt x="20672" y="4042"/>
                  </a:cubicBezTo>
                  <a:cubicBezTo>
                    <a:pt x="21077" y="5082"/>
                    <a:pt x="21120" y="6439"/>
                    <a:pt x="20629" y="8142"/>
                  </a:cubicBezTo>
                  <a:cubicBezTo>
                    <a:pt x="20167" y="9730"/>
                    <a:pt x="19388" y="11087"/>
                    <a:pt x="18132" y="12083"/>
                  </a:cubicBezTo>
                  <a:cubicBezTo>
                    <a:pt x="16890" y="13065"/>
                    <a:pt x="15158" y="13729"/>
                    <a:pt x="12834" y="13887"/>
                  </a:cubicBezTo>
                  <a:cubicBezTo>
                    <a:pt x="10712" y="14046"/>
                    <a:pt x="8388" y="14003"/>
                    <a:pt x="6352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4"/>
            <p:cNvSpPr/>
            <p:nvPr/>
          </p:nvSpPr>
          <p:spPr>
            <a:xfrm>
              <a:off x="6799288" y="1820675"/>
              <a:ext cx="313625" cy="240725"/>
            </a:xfrm>
            <a:custGeom>
              <a:avLst/>
              <a:gdLst/>
              <a:ahLst/>
              <a:cxnLst/>
              <a:rect l="l" t="t" r="r" b="b"/>
              <a:pathLst>
                <a:path w="12545" h="9629" extrusionOk="0">
                  <a:moveTo>
                    <a:pt x="12545" y="174"/>
                  </a:moveTo>
                  <a:cubicBezTo>
                    <a:pt x="12141" y="145"/>
                    <a:pt x="11751" y="116"/>
                    <a:pt x="11347" y="116"/>
                  </a:cubicBezTo>
                  <a:cubicBezTo>
                    <a:pt x="7724" y="0"/>
                    <a:pt x="3927" y="477"/>
                    <a:pt x="2397" y="1502"/>
                  </a:cubicBezTo>
                  <a:cubicBezTo>
                    <a:pt x="1516" y="2094"/>
                    <a:pt x="795" y="2844"/>
                    <a:pt x="419" y="3840"/>
                  </a:cubicBezTo>
                  <a:cubicBezTo>
                    <a:pt x="58" y="4836"/>
                    <a:pt x="1" y="6121"/>
                    <a:pt x="463" y="7738"/>
                  </a:cubicBezTo>
                  <a:cubicBezTo>
                    <a:pt x="578" y="8128"/>
                    <a:pt x="722" y="8517"/>
                    <a:pt x="881" y="8878"/>
                  </a:cubicBezTo>
                  <a:cubicBezTo>
                    <a:pt x="6482" y="9629"/>
                    <a:pt x="11664" y="5760"/>
                    <a:pt x="12545" y="174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4"/>
            <p:cNvSpPr/>
            <p:nvPr/>
          </p:nvSpPr>
          <p:spPr>
            <a:xfrm>
              <a:off x="7544163" y="1819600"/>
              <a:ext cx="312550" cy="233875"/>
            </a:xfrm>
            <a:custGeom>
              <a:avLst/>
              <a:gdLst/>
              <a:ahLst/>
              <a:cxnLst/>
              <a:rect l="l" t="t" r="r" b="b"/>
              <a:pathLst>
                <a:path w="12502" h="9355" extrusionOk="0">
                  <a:moveTo>
                    <a:pt x="1271" y="9340"/>
                  </a:moveTo>
                  <a:cubicBezTo>
                    <a:pt x="708" y="8301"/>
                    <a:pt x="332" y="7160"/>
                    <a:pt x="188" y="5991"/>
                  </a:cubicBezTo>
                  <a:cubicBezTo>
                    <a:pt x="0" y="4475"/>
                    <a:pt x="246" y="2988"/>
                    <a:pt x="1170" y="1949"/>
                  </a:cubicBezTo>
                  <a:cubicBezTo>
                    <a:pt x="2223" y="765"/>
                    <a:pt x="5616" y="130"/>
                    <a:pt x="9196" y="29"/>
                  </a:cubicBezTo>
                  <a:cubicBezTo>
                    <a:pt x="10307" y="0"/>
                    <a:pt x="11433" y="15"/>
                    <a:pt x="12501" y="87"/>
                  </a:cubicBezTo>
                  <a:cubicBezTo>
                    <a:pt x="11664" y="5413"/>
                    <a:pt x="7074" y="9354"/>
                    <a:pt x="1675" y="9340"/>
                  </a:cubicBezTo>
                  <a:cubicBezTo>
                    <a:pt x="1545" y="9340"/>
                    <a:pt x="1415" y="9340"/>
                    <a:pt x="1271" y="9340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5" name="Google Shape;2275;p94"/>
          <p:cNvSpPr txBox="1"/>
          <p:nvPr/>
        </p:nvSpPr>
        <p:spPr>
          <a:xfrm>
            <a:off x="1289575" y="1624950"/>
            <a:ext cx="42999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Números que faltam: [4, 6, 8]</a:t>
            </a:r>
            <a:endParaRPr sz="16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Números que suspeitos: [5]</a:t>
            </a:r>
            <a:endParaRPr sz="16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A soma 42 é par</a:t>
            </a:r>
            <a:endParaRPr sz="16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Classificação:</a:t>
            </a:r>
            <a:endParaRPr sz="16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Pequenos [1, 2, 3]</a:t>
            </a:r>
            <a:endParaRPr sz="16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Medios [5, 5, 7]</a:t>
            </a:r>
            <a:endParaRPr sz="16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Grandes [9, 10]</a:t>
            </a:r>
            <a:endParaRPr sz="16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95"/>
          <p:cNvSpPr/>
          <p:nvPr/>
        </p:nvSpPr>
        <p:spPr>
          <a:xfrm>
            <a:off x="991725" y="2331425"/>
            <a:ext cx="1402800" cy="1400700"/>
          </a:xfrm>
          <a:prstGeom prst="flowChartConnector">
            <a:avLst/>
          </a:prstGeom>
          <a:noFill/>
          <a:ln w="38100" cap="flat" cmpd="sng">
            <a:solidFill>
              <a:srgbClr val="B6D4B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281" name="Google Shape;2281;p95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STRINGS</a:t>
            </a:r>
            <a:r>
              <a:rPr lang="en" sz="2500">
                <a:latin typeface="Arial"/>
                <a:ea typeface="Arial"/>
                <a:cs typeface="Arial"/>
                <a:sym typeface="Arial"/>
              </a:rPr>
              <a:t>	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95"/>
          <p:cNvSpPr/>
          <p:nvPr/>
        </p:nvSpPr>
        <p:spPr>
          <a:xfrm>
            <a:off x="1340663" y="2678546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95"/>
          <p:cNvSpPr txBox="1"/>
          <p:nvPr/>
        </p:nvSpPr>
        <p:spPr>
          <a:xfrm>
            <a:off x="782363" y="3320391"/>
            <a:ext cx="1800000" cy="411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str</a:t>
            </a:r>
            <a:endParaRPr sz="2500" b="1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284" name="Google Shape;2284;p95"/>
          <p:cNvSpPr/>
          <p:nvPr/>
        </p:nvSpPr>
        <p:spPr>
          <a:xfrm>
            <a:off x="3267088" y="2678546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95"/>
          <p:cNvSpPr txBox="1"/>
          <p:nvPr/>
        </p:nvSpPr>
        <p:spPr>
          <a:xfrm>
            <a:off x="2708788" y="3320391"/>
            <a:ext cx="1800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int</a:t>
            </a:r>
            <a:endParaRPr sz="2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286" name="Google Shape;2286;p95"/>
          <p:cNvSpPr/>
          <p:nvPr/>
        </p:nvSpPr>
        <p:spPr>
          <a:xfrm>
            <a:off x="5193513" y="2678546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95"/>
          <p:cNvSpPr txBox="1"/>
          <p:nvPr/>
        </p:nvSpPr>
        <p:spPr>
          <a:xfrm>
            <a:off x="4635213" y="3320391"/>
            <a:ext cx="1800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float</a:t>
            </a:r>
            <a:endParaRPr sz="2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288" name="Google Shape;2288;p95"/>
          <p:cNvSpPr/>
          <p:nvPr/>
        </p:nvSpPr>
        <p:spPr>
          <a:xfrm>
            <a:off x="7119938" y="2678546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95"/>
          <p:cNvSpPr txBox="1"/>
          <p:nvPr/>
        </p:nvSpPr>
        <p:spPr>
          <a:xfrm>
            <a:off x="6561638" y="3320391"/>
            <a:ext cx="1800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bool</a:t>
            </a:r>
            <a:endParaRPr sz="2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2290" name="Google Shape;2290;p95"/>
          <p:cNvCxnSpPr>
            <a:stCxn id="2282" idx="3"/>
            <a:endCxn id="2284" idx="1"/>
          </p:cNvCxnSpPr>
          <p:nvPr/>
        </p:nvCxnSpPr>
        <p:spPr>
          <a:xfrm>
            <a:off x="2024063" y="2885396"/>
            <a:ext cx="124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1" name="Google Shape;2291;p95"/>
          <p:cNvCxnSpPr>
            <a:stCxn id="2284" idx="3"/>
            <a:endCxn id="2286" idx="1"/>
          </p:cNvCxnSpPr>
          <p:nvPr/>
        </p:nvCxnSpPr>
        <p:spPr>
          <a:xfrm>
            <a:off x="3950488" y="2885396"/>
            <a:ext cx="124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2" name="Google Shape;2292;p95"/>
          <p:cNvCxnSpPr>
            <a:stCxn id="2286" idx="3"/>
            <a:endCxn id="2288" idx="1"/>
          </p:cNvCxnSpPr>
          <p:nvPr/>
        </p:nvCxnSpPr>
        <p:spPr>
          <a:xfrm>
            <a:off x="5876913" y="2885396"/>
            <a:ext cx="124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93" name="Google Shape;2293;p95"/>
          <p:cNvGrpSpPr/>
          <p:nvPr/>
        </p:nvGrpSpPr>
        <p:grpSpPr>
          <a:xfrm rot="6379767">
            <a:off x="-245411" y="3733530"/>
            <a:ext cx="1613135" cy="1004148"/>
            <a:chOff x="7254375" y="787045"/>
            <a:chExt cx="1839209" cy="1144876"/>
          </a:xfrm>
        </p:grpSpPr>
        <p:sp>
          <p:nvSpPr>
            <p:cNvPr id="2294" name="Google Shape;2294;p95"/>
            <p:cNvSpPr/>
            <p:nvPr/>
          </p:nvSpPr>
          <p:spPr>
            <a:xfrm>
              <a:off x="7342317" y="787045"/>
              <a:ext cx="1751267" cy="1115046"/>
            </a:xfrm>
            <a:custGeom>
              <a:avLst/>
              <a:gdLst/>
              <a:ahLst/>
              <a:cxnLst/>
              <a:rect l="l" t="t" r="r" b="b"/>
              <a:pathLst>
                <a:path w="25869" h="16471" extrusionOk="0">
                  <a:moveTo>
                    <a:pt x="25406" y="13873"/>
                  </a:moveTo>
                  <a:lnTo>
                    <a:pt x="3421" y="462"/>
                  </a:lnTo>
                  <a:lnTo>
                    <a:pt x="1126" y="159"/>
                  </a:lnTo>
                  <a:lnTo>
                    <a:pt x="1126" y="159"/>
                  </a:lnTo>
                  <a:lnTo>
                    <a:pt x="0" y="0"/>
                  </a:lnTo>
                  <a:lnTo>
                    <a:pt x="650" y="938"/>
                  </a:lnTo>
                  <a:lnTo>
                    <a:pt x="650" y="938"/>
                  </a:lnTo>
                  <a:lnTo>
                    <a:pt x="1963" y="2829"/>
                  </a:lnTo>
                  <a:lnTo>
                    <a:pt x="1963" y="2829"/>
                  </a:lnTo>
                  <a:lnTo>
                    <a:pt x="22245" y="15201"/>
                  </a:lnTo>
                  <a:lnTo>
                    <a:pt x="22245" y="15201"/>
                  </a:lnTo>
                  <a:lnTo>
                    <a:pt x="23948" y="16254"/>
                  </a:lnTo>
                  <a:cubicBezTo>
                    <a:pt x="24309" y="16471"/>
                    <a:pt x="24771" y="16355"/>
                    <a:pt x="25002" y="15995"/>
                  </a:cubicBezTo>
                  <a:lnTo>
                    <a:pt x="25652" y="14912"/>
                  </a:lnTo>
                  <a:cubicBezTo>
                    <a:pt x="25868" y="14551"/>
                    <a:pt x="25753" y="14089"/>
                    <a:pt x="25406" y="138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5"/>
            <p:cNvSpPr/>
            <p:nvPr/>
          </p:nvSpPr>
          <p:spPr>
            <a:xfrm>
              <a:off x="7254375" y="816875"/>
              <a:ext cx="1752282" cy="1115046"/>
            </a:xfrm>
            <a:custGeom>
              <a:avLst/>
              <a:gdLst/>
              <a:ahLst/>
              <a:cxnLst/>
              <a:rect l="l" t="t" r="r" b="b"/>
              <a:pathLst>
                <a:path w="25884" h="16471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5421" y="13873"/>
                  </a:lnTo>
                  <a:cubicBezTo>
                    <a:pt x="25768" y="14089"/>
                    <a:pt x="25883" y="14551"/>
                    <a:pt x="25667" y="14912"/>
                  </a:cubicBezTo>
                  <a:lnTo>
                    <a:pt x="25017" y="15995"/>
                  </a:lnTo>
                  <a:cubicBezTo>
                    <a:pt x="24786" y="16355"/>
                    <a:pt x="24324" y="16471"/>
                    <a:pt x="23963" y="162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5"/>
            <p:cNvSpPr/>
            <p:nvPr/>
          </p:nvSpPr>
          <p:spPr>
            <a:xfrm>
              <a:off x="7254375" y="816875"/>
              <a:ext cx="1656490" cy="1060346"/>
            </a:xfrm>
            <a:custGeom>
              <a:avLst/>
              <a:gdLst/>
              <a:ahLst/>
              <a:cxnLst/>
              <a:rect l="l" t="t" r="r" b="b"/>
              <a:pathLst>
                <a:path w="24469" h="15663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4469" y="13295"/>
                  </a:lnTo>
                  <a:cubicBezTo>
                    <a:pt x="24122" y="14161"/>
                    <a:pt x="23631" y="14970"/>
                    <a:pt x="23025" y="15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5"/>
            <p:cNvSpPr/>
            <p:nvPr/>
          </p:nvSpPr>
          <p:spPr>
            <a:xfrm>
              <a:off x="7254375" y="816875"/>
              <a:ext cx="1604702" cy="1029070"/>
            </a:xfrm>
            <a:custGeom>
              <a:avLst/>
              <a:gdLst/>
              <a:ahLst/>
              <a:cxnLst/>
              <a:rect l="l" t="t" r="r" b="b"/>
              <a:pathLst>
                <a:path w="23704" h="15201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3704" y="12833"/>
                  </a:lnTo>
                  <a:cubicBezTo>
                    <a:pt x="23372" y="13699"/>
                    <a:pt x="22881" y="14508"/>
                    <a:pt x="22260" y="152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5"/>
            <p:cNvSpPr/>
            <p:nvPr/>
          </p:nvSpPr>
          <p:spPr>
            <a:xfrm>
              <a:off x="7254375" y="816875"/>
              <a:ext cx="232676" cy="191584"/>
            </a:xfrm>
            <a:custGeom>
              <a:avLst/>
              <a:gdLst/>
              <a:ahLst/>
              <a:cxnLst/>
              <a:rect l="l" t="t" r="r" b="b"/>
              <a:pathLst>
                <a:path w="3437" h="2830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cubicBezTo>
                    <a:pt x="3090" y="1328"/>
                    <a:pt x="2613" y="2137"/>
                    <a:pt x="1993" y="28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95"/>
            <p:cNvSpPr/>
            <p:nvPr/>
          </p:nvSpPr>
          <p:spPr>
            <a:xfrm>
              <a:off x="7254375" y="816875"/>
              <a:ext cx="76295" cy="63568"/>
            </a:xfrm>
            <a:custGeom>
              <a:avLst/>
              <a:gdLst/>
              <a:ahLst/>
              <a:cxnLst/>
              <a:rect l="l" t="t" r="r" b="b"/>
              <a:pathLst>
                <a:path w="1127" h="939" extrusionOk="0">
                  <a:moveTo>
                    <a:pt x="650" y="938"/>
                  </a:moveTo>
                  <a:lnTo>
                    <a:pt x="1" y="0"/>
                  </a:lnTo>
                  <a:lnTo>
                    <a:pt x="1126" y="144"/>
                  </a:lnTo>
                  <a:cubicBezTo>
                    <a:pt x="1025" y="433"/>
                    <a:pt x="852" y="707"/>
                    <a:pt x="650" y="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0" name="Google Shape;230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900" y="2792687"/>
            <a:ext cx="413700" cy="4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888" y="2792688"/>
            <a:ext cx="413700" cy="4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4725" y="2792700"/>
            <a:ext cx="413676" cy="4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8313" y="2831025"/>
            <a:ext cx="413700" cy="4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96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</a:t>
            </a:r>
            <a:endParaRPr/>
          </a:p>
        </p:txBody>
      </p:sp>
      <p:graphicFrame>
        <p:nvGraphicFramePr>
          <p:cNvPr id="2309" name="Google Shape;2309;p96"/>
          <p:cNvGraphicFramePr/>
          <p:nvPr/>
        </p:nvGraphicFramePr>
        <p:xfrm>
          <a:off x="753550" y="1483000"/>
          <a:ext cx="8126250" cy="3304420"/>
        </p:xfrm>
        <a:graphic>
          <a:graphicData uri="http://schemas.openxmlformats.org/drawingml/2006/table">
            <a:tbl>
              <a:tblPr>
                <a:noFill/>
                <a:tableStyleId>{9019F57C-10C3-4A6E-8629-6BD60971E07D}</a:tableStyleId>
              </a:tblPr>
              <a:tblGrid>
                <a:gridCol w="406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Métodos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Funcionalidade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.upper()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uma string com todos os caracteres maiúsculos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.lower()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uma string com todos os caracteres minúsculos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.find(&lt;string&gt;)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Encontra uma string dentro de uma outra string original, retornando o índice do valor especificado (retorna </a:t>
                      </a:r>
                      <a:r>
                        <a:rPr lang="en" sz="1900" i="1"/>
                        <a:t>-1</a:t>
                      </a:r>
                      <a:r>
                        <a:rPr lang="en" sz="1900"/>
                        <a:t> se não encontrar nada)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97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</a:t>
            </a:r>
            <a:endParaRPr/>
          </a:p>
        </p:txBody>
      </p:sp>
      <p:graphicFrame>
        <p:nvGraphicFramePr>
          <p:cNvPr id="2315" name="Google Shape;2315;p97"/>
          <p:cNvGraphicFramePr/>
          <p:nvPr/>
        </p:nvGraphicFramePr>
        <p:xfrm>
          <a:off x="753550" y="1483000"/>
          <a:ext cx="8126250" cy="2542450"/>
        </p:xfrm>
        <a:graphic>
          <a:graphicData uri="http://schemas.openxmlformats.org/drawingml/2006/table">
            <a:tbl>
              <a:tblPr>
                <a:noFill/>
                <a:tableStyleId>{9019F57C-10C3-4A6E-8629-6BD60971E07D}</a:tableStyleId>
              </a:tblPr>
              <a:tblGrid>
                <a:gridCol w="406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Métodos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Funcionalidade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.replace(&lt;string&gt;, &lt;string&gt;)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Substitui todas as ocorrências de uma determinada sequência por outra, na string original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.count(&lt;string&gt;)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o número de ocorrências de um determinado valor dentro da string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98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08</a:t>
            </a:r>
            <a:endParaRPr/>
          </a:p>
        </p:txBody>
      </p:sp>
      <p:sp>
        <p:nvSpPr>
          <p:cNvPr id="2321" name="Google Shape;2321;p98"/>
          <p:cNvSpPr txBox="1"/>
          <p:nvPr/>
        </p:nvSpPr>
        <p:spPr>
          <a:xfrm>
            <a:off x="1342400" y="1720525"/>
            <a:ext cx="6447000" cy="2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322" name="Google Shape;2322;p98"/>
          <p:cNvSpPr txBox="1"/>
          <p:nvPr/>
        </p:nvSpPr>
        <p:spPr>
          <a:xfrm>
            <a:off x="1031700" y="1770750"/>
            <a:ext cx="7410000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Dada uma frase com letras maiúsculas e minúsculas, conte a quantidade de letras minúsculas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“BemvindosaoWoRksHop!”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99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Tuplos</a:t>
            </a:r>
            <a:endParaRPr/>
          </a:p>
        </p:txBody>
      </p:sp>
      <p:grpSp>
        <p:nvGrpSpPr>
          <p:cNvPr id="2328" name="Google Shape;2328;p99"/>
          <p:cNvGrpSpPr/>
          <p:nvPr/>
        </p:nvGrpSpPr>
        <p:grpSpPr>
          <a:xfrm>
            <a:off x="894500" y="2479850"/>
            <a:ext cx="2183100" cy="1062199"/>
            <a:chOff x="894500" y="2479850"/>
            <a:chExt cx="2183100" cy="1062199"/>
          </a:xfrm>
        </p:grpSpPr>
        <p:sp>
          <p:nvSpPr>
            <p:cNvPr id="2329" name="Google Shape;2329;p99"/>
            <p:cNvSpPr txBox="1"/>
            <p:nvPr/>
          </p:nvSpPr>
          <p:spPr>
            <a:xfrm>
              <a:off x="894500" y="2734149"/>
              <a:ext cx="2183100" cy="8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De facto, são muito </a:t>
              </a:r>
              <a:r>
                <a:rPr lang="en" b="1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semelhantes a listas</a:t>
              </a:r>
              <a:r>
                <a:rPr lang="en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, embora com uma grande diferença: são estruturas de dados </a:t>
              </a:r>
              <a:r>
                <a:rPr lang="en" b="1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imutáveis</a:t>
              </a:r>
              <a:r>
                <a:rPr lang="en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 </a:t>
              </a:r>
              <a:r>
                <a:rPr lang="en">
                  <a:solidFill>
                    <a:schemeClr val="dk1"/>
                  </a:solidFill>
                  <a:latin typeface="Zilla Slab"/>
                  <a:ea typeface="Zilla Slab"/>
                  <a:cs typeface="Zilla Slab"/>
                  <a:sym typeface="Zilla Slab"/>
                </a:rPr>
                <a:t>— </a:t>
              </a:r>
              <a:r>
                <a:rPr lang="en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assim que são criados não podem ser alterados de qualquer forma.</a:t>
              </a:r>
              <a:endParaRPr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endParaRPr>
            </a:p>
          </p:txBody>
        </p:sp>
        <p:sp>
          <p:nvSpPr>
            <p:cNvPr id="2330" name="Google Shape;2330;p99"/>
            <p:cNvSpPr txBox="1"/>
            <p:nvPr/>
          </p:nvSpPr>
          <p:spPr>
            <a:xfrm>
              <a:off x="894500" y="2479850"/>
              <a:ext cx="21831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Não é apenas uma lista?</a:t>
              </a:r>
              <a:endParaRPr sz="2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endParaRPr>
            </a:p>
          </p:txBody>
        </p:sp>
      </p:grpSp>
      <p:sp>
        <p:nvSpPr>
          <p:cNvPr id="2331" name="Google Shape;2331;p99"/>
          <p:cNvSpPr txBox="1">
            <a:spLocks noGrp="1"/>
          </p:cNvSpPr>
          <p:nvPr>
            <p:ph type="title" idx="4294967295"/>
          </p:nvPr>
        </p:nvSpPr>
        <p:spPr>
          <a:xfrm flipH="1">
            <a:off x="810900" y="1351225"/>
            <a:ext cx="11517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(“OLÁ”,)</a:t>
            </a:r>
            <a:endParaRPr/>
          </a:p>
        </p:txBody>
      </p:sp>
      <p:sp>
        <p:nvSpPr>
          <p:cNvPr id="2332" name="Google Shape;2332;p99"/>
          <p:cNvSpPr txBox="1"/>
          <p:nvPr/>
        </p:nvSpPr>
        <p:spPr>
          <a:xfrm>
            <a:off x="6258750" y="2371524"/>
            <a:ext cx="2183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Partilham muitos métodos com listas; </a:t>
            </a:r>
            <a:r>
              <a:rPr lang="en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teoricamente é possível modificar um tuplo</a:t>
            </a: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se o convertermos para uma lista</a:t>
            </a: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.</a:t>
            </a:r>
            <a:endParaRPr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2333" name="Google Shape;2333;p99"/>
          <p:cNvCxnSpPr>
            <a:stCxn id="2331" idx="1"/>
          </p:cNvCxnSpPr>
          <p:nvPr/>
        </p:nvCxnSpPr>
        <p:spPr>
          <a:xfrm>
            <a:off x="1962600" y="1558075"/>
            <a:ext cx="3129000" cy="782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34" name="Google Shape;2334;p99"/>
          <p:cNvCxnSpPr>
            <a:stCxn id="2332" idx="0"/>
          </p:cNvCxnSpPr>
          <p:nvPr/>
        </p:nvCxnSpPr>
        <p:spPr>
          <a:xfrm rot="5400000">
            <a:off x="5577450" y="1197474"/>
            <a:ext cx="598800" cy="2946900"/>
          </a:xfrm>
          <a:prstGeom prst="bentConnector4">
            <a:avLst>
              <a:gd name="adj1" fmla="val -39767"/>
              <a:gd name="adj2" fmla="val 65956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335" name="Google Shape;2335;p99"/>
          <p:cNvGrpSpPr/>
          <p:nvPr/>
        </p:nvGrpSpPr>
        <p:grpSpPr>
          <a:xfrm rot="-1430984">
            <a:off x="7519871" y="4150439"/>
            <a:ext cx="1821706" cy="621669"/>
            <a:chOff x="6701488" y="1774475"/>
            <a:chExt cx="1521875" cy="519350"/>
          </a:xfrm>
        </p:grpSpPr>
        <p:sp>
          <p:nvSpPr>
            <p:cNvPr id="2336" name="Google Shape;2336;p99"/>
            <p:cNvSpPr/>
            <p:nvPr/>
          </p:nvSpPr>
          <p:spPr>
            <a:xfrm>
              <a:off x="6753463" y="1820675"/>
              <a:ext cx="1469900" cy="473150"/>
            </a:xfrm>
            <a:custGeom>
              <a:avLst/>
              <a:gdLst/>
              <a:ahLst/>
              <a:cxnLst/>
              <a:rect l="l" t="t" r="r" b="b"/>
              <a:pathLst>
                <a:path w="58796" h="18926" extrusionOk="0">
                  <a:moveTo>
                    <a:pt x="18723" y="15100"/>
                  </a:moveTo>
                  <a:cubicBezTo>
                    <a:pt x="20268" y="14638"/>
                    <a:pt x="21668" y="13772"/>
                    <a:pt x="22779" y="12588"/>
                  </a:cubicBezTo>
                  <a:cubicBezTo>
                    <a:pt x="23342" y="11967"/>
                    <a:pt x="23790" y="11260"/>
                    <a:pt x="24136" y="10495"/>
                  </a:cubicBezTo>
                  <a:cubicBezTo>
                    <a:pt x="24079" y="10495"/>
                    <a:pt x="24021" y="10481"/>
                    <a:pt x="23963" y="10466"/>
                  </a:cubicBezTo>
                  <a:cubicBezTo>
                    <a:pt x="23227" y="10163"/>
                    <a:pt x="24151" y="9485"/>
                    <a:pt x="24266" y="8027"/>
                  </a:cubicBezTo>
                  <a:cubicBezTo>
                    <a:pt x="24310" y="7507"/>
                    <a:pt x="24281" y="6973"/>
                    <a:pt x="24209" y="6439"/>
                  </a:cubicBezTo>
                  <a:cubicBezTo>
                    <a:pt x="20484" y="6583"/>
                    <a:pt x="17583" y="6698"/>
                    <a:pt x="16385" y="6785"/>
                  </a:cubicBezTo>
                  <a:cubicBezTo>
                    <a:pt x="12862" y="7059"/>
                    <a:pt x="9484" y="10943"/>
                    <a:pt x="7391" y="14133"/>
                  </a:cubicBezTo>
                  <a:cubicBezTo>
                    <a:pt x="8604" y="14941"/>
                    <a:pt x="10177" y="15475"/>
                    <a:pt x="12227" y="15620"/>
                  </a:cubicBezTo>
                  <a:cubicBezTo>
                    <a:pt x="14364" y="15778"/>
                    <a:pt x="16673" y="15721"/>
                    <a:pt x="18723" y="15100"/>
                  </a:cubicBezTo>
                  <a:close/>
                  <a:moveTo>
                    <a:pt x="18131" y="5905"/>
                  </a:moveTo>
                  <a:lnTo>
                    <a:pt x="16385" y="5977"/>
                  </a:lnTo>
                  <a:cubicBezTo>
                    <a:pt x="13064" y="6107"/>
                    <a:pt x="9037" y="9744"/>
                    <a:pt x="6020" y="12920"/>
                  </a:cubicBezTo>
                  <a:cubicBezTo>
                    <a:pt x="5284" y="12025"/>
                    <a:pt x="4750" y="10986"/>
                    <a:pt x="4446" y="9860"/>
                  </a:cubicBezTo>
                  <a:cubicBezTo>
                    <a:pt x="3956" y="8156"/>
                    <a:pt x="3999" y="6814"/>
                    <a:pt x="4403" y="5760"/>
                  </a:cubicBezTo>
                  <a:cubicBezTo>
                    <a:pt x="4432" y="5674"/>
                    <a:pt x="4461" y="5601"/>
                    <a:pt x="4490" y="5515"/>
                  </a:cubicBezTo>
                  <a:cubicBezTo>
                    <a:pt x="7290" y="5587"/>
                    <a:pt x="12473" y="5731"/>
                    <a:pt x="18131" y="5905"/>
                  </a:cubicBezTo>
                  <a:close/>
                  <a:moveTo>
                    <a:pt x="53498" y="4302"/>
                  </a:moveTo>
                  <a:lnTo>
                    <a:pt x="34487" y="5168"/>
                  </a:lnTo>
                  <a:cubicBezTo>
                    <a:pt x="34429" y="5082"/>
                    <a:pt x="34328" y="5010"/>
                    <a:pt x="34227" y="4981"/>
                  </a:cubicBezTo>
                  <a:cubicBezTo>
                    <a:pt x="34198" y="4981"/>
                    <a:pt x="34183" y="4981"/>
                    <a:pt x="34169" y="4981"/>
                  </a:cubicBezTo>
                  <a:cubicBezTo>
                    <a:pt x="34328" y="4533"/>
                    <a:pt x="34573" y="4115"/>
                    <a:pt x="34891" y="3768"/>
                  </a:cubicBezTo>
                  <a:cubicBezTo>
                    <a:pt x="35945" y="2584"/>
                    <a:pt x="39337" y="1949"/>
                    <a:pt x="42917" y="1848"/>
                  </a:cubicBezTo>
                  <a:cubicBezTo>
                    <a:pt x="46728" y="1733"/>
                    <a:pt x="50712" y="2224"/>
                    <a:pt x="52329" y="3306"/>
                  </a:cubicBezTo>
                  <a:cubicBezTo>
                    <a:pt x="52747" y="3580"/>
                    <a:pt x="53152" y="3912"/>
                    <a:pt x="53498" y="4302"/>
                  </a:cubicBezTo>
                  <a:close/>
                  <a:moveTo>
                    <a:pt x="32711" y="5255"/>
                  </a:moveTo>
                  <a:lnTo>
                    <a:pt x="29405" y="5399"/>
                  </a:lnTo>
                  <a:lnTo>
                    <a:pt x="26100" y="5255"/>
                  </a:lnTo>
                  <a:cubicBezTo>
                    <a:pt x="26172" y="4981"/>
                    <a:pt x="26186" y="4706"/>
                    <a:pt x="26186" y="4432"/>
                  </a:cubicBezTo>
                  <a:cubicBezTo>
                    <a:pt x="26836" y="3999"/>
                    <a:pt x="28121" y="3783"/>
                    <a:pt x="29405" y="3783"/>
                  </a:cubicBezTo>
                  <a:cubicBezTo>
                    <a:pt x="30690" y="3783"/>
                    <a:pt x="31975" y="3999"/>
                    <a:pt x="32624" y="4432"/>
                  </a:cubicBezTo>
                  <a:cubicBezTo>
                    <a:pt x="32610" y="4706"/>
                    <a:pt x="32639" y="4981"/>
                    <a:pt x="32711" y="5255"/>
                  </a:cubicBezTo>
                  <a:close/>
                  <a:moveTo>
                    <a:pt x="5471" y="13512"/>
                  </a:moveTo>
                  <a:cubicBezTo>
                    <a:pt x="4620" y="12516"/>
                    <a:pt x="4013" y="11347"/>
                    <a:pt x="3667" y="10076"/>
                  </a:cubicBezTo>
                  <a:cubicBezTo>
                    <a:pt x="3523" y="9586"/>
                    <a:pt x="3407" y="9066"/>
                    <a:pt x="3349" y="8561"/>
                  </a:cubicBezTo>
                  <a:lnTo>
                    <a:pt x="3234" y="8561"/>
                  </a:lnTo>
                  <a:cubicBezTo>
                    <a:pt x="2498" y="8647"/>
                    <a:pt x="2425" y="7348"/>
                    <a:pt x="2180" y="6612"/>
                  </a:cubicBezTo>
                  <a:cubicBezTo>
                    <a:pt x="1935" y="5876"/>
                    <a:pt x="1271" y="5746"/>
                    <a:pt x="780" y="5746"/>
                  </a:cubicBezTo>
                  <a:cubicBezTo>
                    <a:pt x="289" y="5746"/>
                    <a:pt x="0" y="4259"/>
                    <a:pt x="592" y="3811"/>
                  </a:cubicBezTo>
                  <a:cubicBezTo>
                    <a:pt x="2916" y="2065"/>
                    <a:pt x="12949" y="0"/>
                    <a:pt x="19344" y="895"/>
                  </a:cubicBezTo>
                  <a:cubicBezTo>
                    <a:pt x="22707" y="1372"/>
                    <a:pt x="25825" y="2310"/>
                    <a:pt x="25984" y="2960"/>
                  </a:cubicBezTo>
                  <a:cubicBezTo>
                    <a:pt x="26027" y="3104"/>
                    <a:pt x="26071" y="3306"/>
                    <a:pt x="26100" y="3537"/>
                  </a:cubicBezTo>
                  <a:cubicBezTo>
                    <a:pt x="26865" y="3162"/>
                    <a:pt x="28135" y="2974"/>
                    <a:pt x="29405" y="2974"/>
                  </a:cubicBezTo>
                  <a:cubicBezTo>
                    <a:pt x="30661" y="2974"/>
                    <a:pt x="31932" y="3147"/>
                    <a:pt x="32697" y="3537"/>
                  </a:cubicBezTo>
                  <a:cubicBezTo>
                    <a:pt x="32725" y="3306"/>
                    <a:pt x="32769" y="3104"/>
                    <a:pt x="32812" y="2960"/>
                  </a:cubicBezTo>
                  <a:cubicBezTo>
                    <a:pt x="32971" y="2310"/>
                    <a:pt x="36089" y="1372"/>
                    <a:pt x="39452" y="895"/>
                  </a:cubicBezTo>
                  <a:cubicBezTo>
                    <a:pt x="45847" y="0"/>
                    <a:pt x="55866" y="2065"/>
                    <a:pt x="58204" y="3811"/>
                  </a:cubicBezTo>
                  <a:cubicBezTo>
                    <a:pt x="58796" y="4259"/>
                    <a:pt x="58507" y="5746"/>
                    <a:pt x="58016" y="5746"/>
                  </a:cubicBezTo>
                  <a:cubicBezTo>
                    <a:pt x="57526" y="5746"/>
                    <a:pt x="56862" y="5876"/>
                    <a:pt x="56616" y="6612"/>
                  </a:cubicBezTo>
                  <a:cubicBezTo>
                    <a:pt x="56371" y="7348"/>
                    <a:pt x="56299" y="8647"/>
                    <a:pt x="55562" y="8561"/>
                  </a:cubicBezTo>
                  <a:lnTo>
                    <a:pt x="55447" y="8561"/>
                  </a:lnTo>
                  <a:cubicBezTo>
                    <a:pt x="55389" y="9066"/>
                    <a:pt x="55274" y="9586"/>
                    <a:pt x="55129" y="10076"/>
                  </a:cubicBezTo>
                  <a:cubicBezTo>
                    <a:pt x="54783" y="11347"/>
                    <a:pt x="54162" y="12516"/>
                    <a:pt x="53325" y="13512"/>
                  </a:cubicBezTo>
                  <a:cubicBezTo>
                    <a:pt x="54653" y="14941"/>
                    <a:pt x="55736" y="16226"/>
                    <a:pt x="56429" y="16977"/>
                  </a:cubicBezTo>
                  <a:cubicBezTo>
                    <a:pt x="57843" y="18536"/>
                    <a:pt x="53845" y="18925"/>
                    <a:pt x="53238" y="17482"/>
                  </a:cubicBezTo>
                  <a:cubicBezTo>
                    <a:pt x="52834" y="16558"/>
                    <a:pt x="52358" y="15677"/>
                    <a:pt x="51824" y="14826"/>
                  </a:cubicBezTo>
                  <a:cubicBezTo>
                    <a:pt x="50510" y="15706"/>
                    <a:pt x="48807" y="16269"/>
                    <a:pt x="46612" y="16428"/>
                  </a:cubicBezTo>
                  <a:cubicBezTo>
                    <a:pt x="44389" y="16587"/>
                    <a:pt x="41979" y="16529"/>
                    <a:pt x="39842" y="15865"/>
                  </a:cubicBezTo>
                  <a:cubicBezTo>
                    <a:pt x="38153" y="15374"/>
                    <a:pt x="36623" y="14436"/>
                    <a:pt x="35425" y="13137"/>
                  </a:cubicBezTo>
                  <a:cubicBezTo>
                    <a:pt x="34256" y="11881"/>
                    <a:pt x="33332" y="9874"/>
                    <a:pt x="33086" y="7911"/>
                  </a:cubicBezTo>
                  <a:cubicBezTo>
                    <a:pt x="33014" y="7406"/>
                    <a:pt x="33000" y="6901"/>
                    <a:pt x="33043" y="6395"/>
                  </a:cubicBezTo>
                  <a:lnTo>
                    <a:pt x="29391" y="6265"/>
                  </a:lnTo>
                  <a:lnTo>
                    <a:pt x="25739" y="6395"/>
                  </a:lnTo>
                  <a:cubicBezTo>
                    <a:pt x="25768" y="6901"/>
                    <a:pt x="25753" y="7406"/>
                    <a:pt x="25695" y="7911"/>
                  </a:cubicBezTo>
                  <a:cubicBezTo>
                    <a:pt x="25450" y="9889"/>
                    <a:pt x="24526" y="11895"/>
                    <a:pt x="23357" y="13137"/>
                  </a:cubicBezTo>
                  <a:cubicBezTo>
                    <a:pt x="22159" y="14436"/>
                    <a:pt x="20629" y="15374"/>
                    <a:pt x="18940" y="15865"/>
                  </a:cubicBezTo>
                  <a:cubicBezTo>
                    <a:pt x="16789" y="16529"/>
                    <a:pt x="14392" y="16587"/>
                    <a:pt x="12169" y="16428"/>
                  </a:cubicBezTo>
                  <a:cubicBezTo>
                    <a:pt x="9975" y="16269"/>
                    <a:pt x="8272" y="15706"/>
                    <a:pt x="6958" y="14826"/>
                  </a:cubicBezTo>
                  <a:cubicBezTo>
                    <a:pt x="6424" y="15677"/>
                    <a:pt x="5948" y="16558"/>
                    <a:pt x="5543" y="17482"/>
                  </a:cubicBezTo>
                  <a:cubicBezTo>
                    <a:pt x="4937" y="18925"/>
                    <a:pt x="939" y="18536"/>
                    <a:pt x="2353" y="16977"/>
                  </a:cubicBezTo>
                  <a:cubicBezTo>
                    <a:pt x="3046" y="16226"/>
                    <a:pt x="4129" y="14941"/>
                    <a:pt x="5457" y="13512"/>
                  </a:cubicBezTo>
                  <a:close/>
                  <a:moveTo>
                    <a:pt x="40665" y="5905"/>
                  </a:moveTo>
                  <a:lnTo>
                    <a:pt x="42412" y="5977"/>
                  </a:lnTo>
                  <a:cubicBezTo>
                    <a:pt x="45732" y="6107"/>
                    <a:pt x="49759" y="9744"/>
                    <a:pt x="52776" y="12920"/>
                  </a:cubicBezTo>
                  <a:cubicBezTo>
                    <a:pt x="53513" y="12025"/>
                    <a:pt x="54047" y="10986"/>
                    <a:pt x="54350" y="9860"/>
                  </a:cubicBezTo>
                  <a:cubicBezTo>
                    <a:pt x="54841" y="8156"/>
                    <a:pt x="54797" y="6814"/>
                    <a:pt x="54393" y="5760"/>
                  </a:cubicBezTo>
                  <a:cubicBezTo>
                    <a:pt x="54364" y="5674"/>
                    <a:pt x="54335" y="5601"/>
                    <a:pt x="54306" y="5515"/>
                  </a:cubicBezTo>
                  <a:cubicBezTo>
                    <a:pt x="51506" y="5587"/>
                    <a:pt x="46324" y="5731"/>
                    <a:pt x="40665" y="5905"/>
                  </a:cubicBezTo>
                  <a:close/>
                  <a:moveTo>
                    <a:pt x="24310" y="5168"/>
                  </a:moveTo>
                  <a:cubicBezTo>
                    <a:pt x="24382" y="5082"/>
                    <a:pt x="24468" y="5010"/>
                    <a:pt x="24584" y="4981"/>
                  </a:cubicBezTo>
                  <a:cubicBezTo>
                    <a:pt x="24598" y="4981"/>
                    <a:pt x="24613" y="4981"/>
                    <a:pt x="24642" y="4981"/>
                  </a:cubicBezTo>
                  <a:cubicBezTo>
                    <a:pt x="24468" y="4533"/>
                    <a:pt x="24237" y="4115"/>
                    <a:pt x="23920" y="3768"/>
                  </a:cubicBezTo>
                  <a:cubicBezTo>
                    <a:pt x="22866" y="2584"/>
                    <a:pt x="19474" y="1949"/>
                    <a:pt x="15894" y="1848"/>
                  </a:cubicBezTo>
                  <a:cubicBezTo>
                    <a:pt x="12083" y="1733"/>
                    <a:pt x="8099" y="2224"/>
                    <a:pt x="6482" y="3306"/>
                  </a:cubicBezTo>
                  <a:cubicBezTo>
                    <a:pt x="6049" y="3580"/>
                    <a:pt x="5659" y="3912"/>
                    <a:pt x="5313" y="4302"/>
                  </a:cubicBezTo>
                  <a:lnTo>
                    <a:pt x="24324" y="5168"/>
                  </a:lnTo>
                  <a:close/>
                  <a:moveTo>
                    <a:pt x="51405" y="14133"/>
                  </a:moveTo>
                  <a:cubicBezTo>
                    <a:pt x="49326" y="10943"/>
                    <a:pt x="45934" y="7059"/>
                    <a:pt x="42426" y="6785"/>
                  </a:cubicBezTo>
                  <a:cubicBezTo>
                    <a:pt x="41214" y="6698"/>
                    <a:pt x="38312" y="6569"/>
                    <a:pt x="34588" y="6439"/>
                  </a:cubicBezTo>
                  <a:cubicBezTo>
                    <a:pt x="34515" y="6973"/>
                    <a:pt x="34501" y="7507"/>
                    <a:pt x="34530" y="8027"/>
                  </a:cubicBezTo>
                  <a:cubicBezTo>
                    <a:pt x="34660" y="9470"/>
                    <a:pt x="35569" y="10163"/>
                    <a:pt x="34833" y="10466"/>
                  </a:cubicBezTo>
                  <a:cubicBezTo>
                    <a:pt x="34775" y="10481"/>
                    <a:pt x="34718" y="10495"/>
                    <a:pt x="34674" y="10495"/>
                  </a:cubicBezTo>
                  <a:cubicBezTo>
                    <a:pt x="35006" y="11260"/>
                    <a:pt x="35468" y="11967"/>
                    <a:pt x="36017" y="12588"/>
                  </a:cubicBezTo>
                  <a:cubicBezTo>
                    <a:pt x="37128" y="13772"/>
                    <a:pt x="38529" y="14638"/>
                    <a:pt x="40073" y="15100"/>
                  </a:cubicBezTo>
                  <a:cubicBezTo>
                    <a:pt x="42123" y="15721"/>
                    <a:pt x="44433" y="15764"/>
                    <a:pt x="46569" y="15620"/>
                  </a:cubicBezTo>
                  <a:cubicBezTo>
                    <a:pt x="48619" y="15475"/>
                    <a:pt x="50192" y="14941"/>
                    <a:pt x="51405" y="14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99"/>
            <p:cNvSpPr/>
            <p:nvPr/>
          </p:nvSpPr>
          <p:spPr>
            <a:xfrm>
              <a:off x="7282163" y="1895375"/>
              <a:ext cx="55225" cy="146175"/>
            </a:xfrm>
            <a:custGeom>
              <a:avLst/>
              <a:gdLst/>
              <a:ahLst/>
              <a:cxnLst/>
              <a:rect l="l" t="t" r="r" b="b"/>
              <a:pathLst>
                <a:path w="2209" h="5847" extrusionOk="0">
                  <a:moveTo>
                    <a:pt x="1343" y="145"/>
                  </a:moveTo>
                  <a:cubicBezTo>
                    <a:pt x="1877" y="1"/>
                    <a:pt x="2209" y="1848"/>
                    <a:pt x="2036" y="3364"/>
                  </a:cubicBezTo>
                  <a:cubicBezTo>
                    <a:pt x="1848" y="4952"/>
                    <a:pt x="1271" y="5847"/>
                    <a:pt x="722" y="5630"/>
                  </a:cubicBezTo>
                  <a:cubicBezTo>
                    <a:pt x="0" y="5327"/>
                    <a:pt x="910" y="4634"/>
                    <a:pt x="1040" y="3191"/>
                  </a:cubicBezTo>
                  <a:cubicBezTo>
                    <a:pt x="1155" y="1733"/>
                    <a:pt x="549" y="376"/>
                    <a:pt x="1343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9"/>
            <p:cNvSpPr/>
            <p:nvPr/>
          </p:nvSpPr>
          <p:spPr>
            <a:xfrm>
              <a:off x="7535138" y="1895375"/>
              <a:ext cx="55250" cy="146175"/>
            </a:xfrm>
            <a:custGeom>
              <a:avLst/>
              <a:gdLst/>
              <a:ahLst/>
              <a:cxnLst/>
              <a:rect l="l" t="t" r="r" b="b"/>
              <a:pathLst>
                <a:path w="2210" h="5847" extrusionOk="0">
                  <a:moveTo>
                    <a:pt x="867" y="145"/>
                  </a:moveTo>
                  <a:cubicBezTo>
                    <a:pt x="333" y="1"/>
                    <a:pt x="0" y="1848"/>
                    <a:pt x="174" y="3364"/>
                  </a:cubicBezTo>
                  <a:cubicBezTo>
                    <a:pt x="361" y="4952"/>
                    <a:pt x="939" y="5847"/>
                    <a:pt x="1473" y="5630"/>
                  </a:cubicBezTo>
                  <a:cubicBezTo>
                    <a:pt x="2209" y="5327"/>
                    <a:pt x="1300" y="4634"/>
                    <a:pt x="1170" y="3191"/>
                  </a:cubicBezTo>
                  <a:cubicBezTo>
                    <a:pt x="1040" y="1733"/>
                    <a:pt x="1646" y="376"/>
                    <a:pt x="867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9"/>
            <p:cNvSpPr/>
            <p:nvPr/>
          </p:nvSpPr>
          <p:spPr>
            <a:xfrm>
              <a:off x="67249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55260" y="44"/>
                  </a:moveTo>
                  <a:cubicBezTo>
                    <a:pt x="53066" y="130"/>
                    <a:pt x="20514" y="1646"/>
                    <a:pt x="15447" y="1848"/>
                  </a:cubicBezTo>
                  <a:cubicBezTo>
                    <a:pt x="10380" y="2050"/>
                    <a:pt x="3682" y="10379"/>
                    <a:pt x="1430" y="12833"/>
                  </a:cubicBezTo>
                  <a:cubicBezTo>
                    <a:pt x="1" y="14392"/>
                    <a:pt x="3999" y="14782"/>
                    <a:pt x="4606" y="13353"/>
                  </a:cubicBezTo>
                  <a:cubicBezTo>
                    <a:pt x="5688" y="10740"/>
                    <a:pt x="10438" y="3032"/>
                    <a:pt x="15432" y="2656"/>
                  </a:cubicBezTo>
                  <a:cubicBezTo>
                    <a:pt x="20427" y="2281"/>
                    <a:pt x="54596" y="1328"/>
                    <a:pt x="55520" y="1328"/>
                  </a:cubicBezTo>
                  <a:cubicBezTo>
                    <a:pt x="56299" y="1343"/>
                    <a:pt x="56314" y="0"/>
                    <a:pt x="55260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9"/>
            <p:cNvSpPr/>
            <p:nvPr/>
          </p:nvSpPr>
          <p:spPr>
            <a:xfrm>
              <a:off x="67397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1055" y="44"/>
                  </a:moveTo>
                  <a:cubicBezTo>
                    <a:pt x="3249" y="130"/>
                    <a:pt x="35801" y="1646"/>
                    <a:pt x="40868" y="1848"/>
                  </a:cubicBezTo>
                  <a:cubicBezTo>
                    <a:pt x="45934" y="2050"/>
                    <a:pt x="52632" y="10379"/>
                    <a:pt x="54884" y="12833"/>
                  </a:cubicBezTo>
                  <a:cubicBezTo>
                    <a:pt x="56313" y="14392"/>
                    <a:pt x="52300" y="14782"/>
                    <a:pt x="51709" y="13353"/>
                  </a:cubicBezTo>
                  <a:cubicBezTo>
                    <a:pt x="50626" y="10740"/>
                    <a:pt x="45877" y="3032"/>
                    <a:pt x="40882" y="2656"/>
                  </a:cubicBezTo>
                  <a:cubicBezTo>
                    <a:pt x="35887" y="2281"/>
                    <a:pt x="1704" y="1328"/>
                    <a:pt x="795" y="1328"/>
                  </a:cubicBezTo>
                  <a:cubicBezTo>
                    <a:pt x="15" y="1343"/>
                    <a:pt x="1" y="0"/>
                    <a:pt x="1055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9"/>
            <p:cNvSpPr/>
            <p:nvPr/>
          </p:nvSpPr>
          <p:spPr>
            <a:xfrm>
              <a:off x="6701488" y="1774475"/>
              <a:ext cx="734800" cy="414700"/>
            </a:xfrm>
            <a:custGeom>
              <a:avLst/>
              <a:gdLst/>
              <a:ahLst/>
              <a:cxnLst/>
              <a:rect l="l" t="t" r="r" b="b"/>
              <a:pathLst>
                <a:path w="29392" h="16588" extrusionOk="0">
                  <a:moveTo>
                    <a:pt x="18709" y="15086"/>
                  </a:moveTo>
                  <a:cubicBezTo>
                    <a:pt x="20268" y="14638"/>
                    <a:pt x="21668" y="13772"/>
                    <a:pt x="22765" y="12588"/>
                  </a:cubicBezTo>
                  <a:cubicBezTo>
                    <a:pt x="23834" y="11448"/>
                    <a:pt x="24671" y="9615"/>
                    <a:pt x="24887" y="7796"/>
                  </a:cubicBezTo>
                  <a:cubicBezTo>
                    <a:pt x="25075" y="6280"/>
                    <a:pt x="24830" y="4793"/>
                    <a:pt x="23906" y="3754"/>
                  </a:cubicBezTo>
                  <a:cubicBezTo>
                    <a:pt x="22852" y="2570"/>
                    <a:pt x="19460" y="1935"/>
                    <a:pt x="15880" y="1834"/>
                  </a:cubicBezTo>
                  <a:cubicBezTo>
                    <a:pt x="12069" y="1719"/>
                    <a:pt x="8084" y="2224"/>
                    <a:pt x="6468" y="3292"/>
                  </a:cubicBezTo>
                  <a:cubicBezTo>
                    <a:pt x="5544" y="3913"/>
                    <a:pt x="4779" y="4707"/>
                    <a:pt x="4389" y="5760"/>
                  </a:cubicBezTo>
                  <a:cubicBezTo>
                    <a:pt x="3999" y="6800"/>
                    <a:pt x="3941" y="8157"/>
                    <a:pt x="4432" y="9860"/>
                  </a:cubicBezTo>
                  <a:cubicBezTo>
                    <a:pt x="4894" y="11448"/>
                    <a:pt x="5688" y="12805"/>
                    <a:pt x="6930" y="13801"/>
                  </a:cubicBezTo>
                  <a:cubicBezTo>
                    <a:pt x="8171" y="14783"/>
                    <a:pt x="9903" y="15447"/>
                    <a:pt x="12227" y="15620"/>
                  </a:cubicBezTo>
                  <a:cubicBezTo>
                    <a:pt x="14349" y="15764"/>
                    <a:pt x="16659" y="15721"/>
                    <a:pt x="18723" y="15086"/>
                  </a:cubicBezTo>
                  <a:close/>
                  <a:moveTo>
                    <a:pt x="12170" y="16414"/>
                  </a:moveTo>
                  <a:cubicBezTo>
                    <a:pt x="9672" y="16241"/>
                    <a:pt x="7810" y="15519"/>
                    <a:pt x="6424" y="14422"/>
                  </a:cubicBezTo>
                  <a:cubicBezTo>
                    <a:pt x="5039" y="13339"/>
                    <a:pt x="4172" y="11823"/>
                    <a:pt x="3667" y="10077"/>
                  </a:cubicBezTo>
                  <a:cubicBezTo>
                    <a:pt x="3508" y="9586"/>
                    <a:pt x="3407" y="9066"/>
                    <a:pt x="3335" y="8561"/>
                  </a:cubicBezTo>
                  <a:lnTo>
                    <a:pt x="3220" y="8561"/>
                  </a:lnTo>
                  <a:cubicBezTo>
                    <a:pt x="2498" y="8648"/>
                    <a:pt x="2411" y="7348"/>
                    <a:pt x="2166" y="6612"/>
                  </a:cubicBezTo>
                  <a:cubicBezTo>
                    <a:pt x="1920" y="5876"/>
                    <a:pt x="1256" y="5746"/>
                    <a:pt x="766" y="5746"/>
                  </a:cubicBezTo>
                  <a:cubicBezTo>
                    <a:pt x="275" y="5746"/>
                    <a:pt x="1" y="4259"/>
                    <a:pt x="592" y="3812"/>
                  </a:cubicBezTo>
                  <a:cubicBezTo>
                    <a:pt x="2917" y="2065"/>
                    <a:pt x="12935" y="1"/>
                    <a:pt x="19330" y="896"/>
                  </a:cubicBezTo>
                  <a:cubicBezTo>
                    <a:pt x="22693" y="1372"/>
                    <a:pt x="25811" y="2310"/>
                    <a:pt x="25984" y="2960"/>
                  </a:cubicBezTo>
                  <a:cubicBezTo>
                    <a:pt x="26013" y="3104"/>
                    <a:pt x="26057" y="3306"/>
                    <a:pt x="26085" y="3537"/>
                  </a:cubicBezTo>
                  <a:cubicBezTo>
                    <a:pt x="26851" y="3162"/>
                    <a:pt x="28121" y="2974"/>
                    <a:pt x="29391" y="2974"/>
                  </a:cubicBezTo>
                  <a:lnTo>
                    <a:pt x="29391" y="3768"/>
                  </a:lnTo>
                  <a:cubicBezTo>
                    <a:pt x="28106" y="3768"/>
                    <a:pt x="26807" y="3985"/>
                    <a:pt x="26172" y="4418"/>
                  </a:cubicBezTo>
                  <a:cubicBezTo>
                    <a:pt x="26172" y="5024"/>
                    <a:pt x="26085" y="5616"/>
                    <a:pt x="25725" y="5804"/>
                  </a:cubicBezTo>
                  <a:lnTo>
                    <a:pt x="25667" y="5833"/>
                  </a:lnTo>
                  <a:cubicBezTo>
                    <a:pt x="25768" y="6511"/>
                    <a:pt x="25782" y="7204"/>
                    <a:pt x="25696" y="7897"/>
                  </a:cubicBezTo>
                  <a:cubicBezTo>
                    <a:pt x="25450" y="9875"/>
                    <a:pt x="24526" y="11881"/>
                    <a:pt x="23357" y="13123"/>
                  </a:cubicBezTo>
                  <a:cubicBezTo>
                    <a:pt x="22159" y="14422"/>
                    <a:pt x="20629" y="15360"/>
                    <a:pt x="18940" y="15851"/>
                  </a:cubicBezTo>
                  <a:cubicBezTo>
                    <a:pt x="16803" y="16515"/>
                    <a:pt x="14393" y="16587"/>
                    <a:pt x="12170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9"/>
            <p:cNvSpPr/>
            <p:nvPr/>
          </p:nvSpPr>
          <p:spPr>
            <a:xfrm>
              <a:off x="7423613" y="1774475"/>
              <a:ext cx="747800" cy="414700"/>
            </a:xfrm>
            <a:custGeom>
              <a:avLst/>
              <a:gdLst/>
              <a:ahLst/>
              <a:cxnLst/>
              <a:rect l="l" t="t" r="r" b="b"/>
              <a:pathLst>
                <a:path w="29912" h="16588" extrusionOk="0">
                  <a:moveTo>
                    <a:pt x="11188" y="15086"/>
                  </a:moveTo>
                  <a:cubicBezTo>
                    <a:pt x="9629" y="14638"/>
                    <a:pt x="8229" y="13772"/>
                    <a:pt x="7132" y="12588"/>
                  </a:cubicBezTo>
                  <a:cubicBezTo>
                    <a:pt x="6078" y="11448"/>
                    <a:pt x="5227" y="9615"/>
                    <a:pt x="5010" y="7796"/>
                  </a:cubicBezTo>
                  <a:cubicBezTo>
                    <a:pt x="4837" y="6280"/>
                    <a:pt x="5082" y="4793"/>
                    <a:pt x="6006" y="3754"/>
                  </a:cubicBezTo>
                  <a:cubicBezTo>
                    <a:pt x="7060" y="2570"/>
                    <a:pt x="10452" y="1935"/>
                    <a:pt x="14032" y="1834"/>
                  </a:cubicBezTo>
                  <a:cubicBezTo>
                    <a:pt x="17843" y="1719"/>
                    <a:pt x="21827" y="2224"/>
                    <a:pt x="23444" y="3292"/>
                  </a:cubicBezTo>
                  <a:cubicBezTo>
                    <a:pt x="24368" y="3913"/>
                    <a:pt x="25119" y="4707"/>
                    <a:pt x="25508" y="5760"/>
                  </a:cubicBezTo>
                  <a:cubicBezTo>
                    <a:pt x="25913" y="6800"/>
                    <a:pt x="25956" y="8157"/>
                    <a:pt x="25465" y="9860"/>
                  </a:cubicBezTo>
                  <a:cubicBezTo>
                    <a:pt x="25003" y="11448"/>
                    <a:pt x="24224" y="12805"/>
                    <a:pt x="22968" y="13801"/>
                  </a:cubicBezTo>
                  <a:cubicBezTo>
                    <a:pt x="21726" y="14783"/>
                    <a:pt x="19994" y="15447"/>
                    <a:pt x="17670" y="15605"/>
                  </a:cubicBezTo>
                  <a:cubicBezTo>
                    <a:pt x="15548" y="15764"/>
                    <a:pt x="13238" y="15721"/>
                    <a:pt x="11174" y="15086"/>
                  </a:cubicBezTo>
                  <a:close/>
                  <a:moveTo>
                    <a:pt x="17728" y="16414"/>
                  </a:moveTo>
                  <a:cubicBezTo>
                    <a:pt x="20225" y="16241"/>
                    <a:pt x="22102" y="15519"/>
                    <a:pt x="23473" y="14422"/>
                  </a:cubicBezTo>
                  <a:cubicBezTo>
                    <a:pt x="24859" y="13339"/>
                    <a:pt x="25739" y="11823"/>
                    <a:pt x="26245" y="10077"/>
                  </a:cubicBezTo>
                  <a:cubicBezTo>
                    <a:pt x="26389" y="9586"/>
                    <a:pt x="26490" y="9066"/>
                    <a:pt x="26562" y="8561"/>
                  </a:cubicBezTo>
                  <a:lnTo>
                    <a:pt x="26678" y="8561"/>
                  </a:lnTo>
                  <a:cubicBezTo>
                    <a:pt x="27414" y="8648"/>
                    <a:pt x="27486" y="7348"/>
                    <a:pt x="27731" y="6612"/>
                  </a:cubicBezTo>
                  <a:cubicBezTo>
                    <a:pt x="27977" y="5876"/>
                    <a:pt x="28641" y="5746"/>
                    <a:pt x="29132" y="5746"/>
                  </a:cubicBezTo>
                  <a:cubicBezTo>
                    <a:pt x="29623" y="5746"/>
                    <a:pt x="29911" y="4259"/>
                    <a:pt x="29319" y="3812"/>
                  </a:cubicBezTo>
                  <a:cubicBezTo>
                    <a:pt x="26995" y="2065"/>
                    <a:pt x="16977" y="1"/>
                    <a:pt x="10568" y="896"/>
                  </a:cubicBezTo>
                  <a:cubicBezTo>
                    <a:pt x="7204" y="1372"/>
                    <a:pt x="4086" y="2310"/>
                    <a:pt x="3927" y="2960"/>
                  </a:cubicBezTo>
                  <a:cubicBezTo>
                    <a:pt x="3884" y="3104"/>
                    <a:pt x="3841" y="3306"/>
                    <a:pt x="3812" y="3537"/>
                  </a:cubicBezTo>
                  <a:cubicBezTo>
                    <a:pt x="3047" y="3162"/>
                    <a:pt x="1776" y="2974"/>
                    <a:pt x="521" y="2974"/>
                  </a:cubicBezTo>
                  <a:lnTo>
                    <a:pt x="1" y="3422"/>
                  </a:lnTo>
                  <a:lnTo>
                    <a:pt x="521" y="3783"/>
                  </a:lnTo>
                  <a:cubicBezTo>
                    <a:pt x="1805" y="3783"/>
                    <a:pt x="3090" y="3999"/>
                    <a:pt x="3740" y="4418"/>
                  </a:cubicBezTo>
                  <a:cubicBezTo>
                    <a:pt x="3740" y="5039"/>
                    <a:pt x="3826" y="5616"/>
                    <a:pt x="4173" y="5804"/>
                  </a:cubicBezTo>
                  <a:lnTo>
                    <a:pt x="4231" y="5833"/>
                  </a:lnTo>
                  <a:cubicBezTo>
                    <a:pt x="4129" y="6526"/>
                    <a:pt x="4129" y="7218"/>
                    <a:pt x="4216" y="7897"/>
                  </a:cubicBezTo>
                  <a:cubicBezTo>
                    <a:pt x="4447" y="9889"/>
                    <a:pt x="5371" y="11881"/>
                    <a:pt x="6540" y="13137"/>
                  </a:cubicBezTo>
                  <a:cubicBezTo>
                    <a:pt x="7738" y="14422"/>
                    <a:pt x="9268" y="15360"/>
                    <a:pt x="10957" y="15865"/>
                  </a:cubicBezTo>
                  <a:cubicBezTo>
                    <a:pt x="13094" y="16515"/>
                    <a:pt x="15505" y="16587"/>
                    <a:pt x="17728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9"/>
            <p:cNvSpPr/>
            <p:nvPr/>
          </p:nvSpPr>
          <p:spPr>
            <a:xfrm>
              <a:off x="6800013" y="1817425"/>
              <a:ext cx="528350" cy="351175"/>
            </a:xfrm>
            <a:custGeom>
              <a:avLst/>
              <a:gdLst/>
              <a:ahLst/>
              <a:cxnLst/>
              <a:rect l="l" t="t" r="r" b="b"/>
              <a:pathLst>
                <a:path w="21134" h="14047" extrusionOk="0">
                  <a:moveTo>
                    <a:pt x="14768" y="13368"/>
                  </a:moveTo>
                  <a:cubicBezTo>
                    <a:pt x="16327" y="12920"/>
                    <a:pt x="17727" y="12054"/>
                    <a:pt x="18824" y="10870"/>
                  </a:cubicBezTo>
                  <a:cubicBezTo>
                    <a:pt x="19893" y="9730"/>
                    <a:pt x="20730" y="7897"/>
                    <a:pt x="20946" y="6078"/>
                  </a:cubicBezTo>
                  <a:cubicBezTo>
                    <a:pt x="21134" y="4562"/>
                    <a:pt x="20889" y="3075"/>
                    <a:pt x="19965" y="2036"/>
                  </a:cubicBezTo>
                  <a:cubicBezTo>
                    <a:pt x="18911" y="852"/>
                    <a:pt x="15519" y="217"/>
                    <a:pt x="11939" y="116"/>
                  </a:cubicBezTo>
                  <a:cubicBezTo>
                    <a:pt x="8128" y="1"/>
                    <a:pt x="4143" y="506"/>
                    <a:pt x="2527" y="1574"/>
                  </a:cubicBezTo>
                  <a:cubicBezTo>
                    <a:pt x="1603" y="2195"/>
                    <a:pt x="838" y="2989"/>
                    <a:pt x="448" y="4042"/>
                  </a:cubicBezTo>
                  <a:cubicBezTo>
                    <a:pt x="58" y="5082"/>
                    <a:pt x="0" y="6439"/>
                    <a:pt x="491" y="8142"/>
                  </a:cubicBezTo>
                  <a:cubicBezTo>
                    <a:pt x="953" y="9730"/>
                    <a:pt x="1747" y="11087"/>
                    <a:pt x="2989" y="12083"/>
                  </a:cubicBezTo>
                  <a:cubicBezTo>
                    <a:pt x="4230" y="13065"/>
                    <a:pt x="5962" y="13729"/>
                    <a:pt x="8286" y="13902"/>
                  </a:cubicBezTo>
                  <a:cubicBezTo>
                    <a:pt x="10408" y="14046"/>
                    <a:pt x="12718" y="14003"/>
                    <a:pt x="14768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9"/>
            <p:cNvSpPr/>
            <p:nvPr/>
          </p:nvSpPr>
          <p:spPr>
            <a:xfrm>
              <a:off x="7544513" y="1817425"/>
              <a:ext cx="528000" cy="351175"/>
            </a:xfrm>
            <a:custGeom>
              <a:avLst/>
              <a:gdLst/>
              <a:ahLst/>
              <a:cxnLst/>
              <a:rect l="l" t="t" r="r" b="b"/>
              <a:pathLst>
                <a:path w="21120" h="14047" extrusionOk="0">
                  <a:moveTo>
                    <a:pt x="6352" y="13368"/>
                  </a:moveTo>
                  <a:cubicBezTo>
                    <a:pt x="4808" y="12920"/>
                    <a:pt x="3408" y="12054"/>
                    <a:pt x="2296" y="10870"/>
                  </a:cubicBezTo>
                  <a:cubicBezTo>
                    <a:pt x="1242" y="9730"/>
                    <a:pt x="391" y="7897"/>
                    <a:pt x="174" y="6078"/>
                  </a:cubicBezTo>
                  <a:cubicBezTo>
                    <a:pt x="1" y="4562"/>
                    <a:pt x="246" y="3075"/>
                    <a:pt x="1170" y="2036"/>
                  </a:cubicBezTo>
                  <a:cubicBezTo>
                    <a:pt x="2224" y="852"/>
                    <a:pt x="5616" y="217"/>
                    <a:pt x="9196" y="116"/>
                  </a:cubicBezTo>
                  <a:cubicBezTo>
                    <a:pt x="13007" y="1"/>
                    <a:pt x="16991" y="506"/>
                    <a:pt x="18608" y="1574"/>
                  </a:cubicBezTo>
                  <a:cubicBezTo>
                    <a:pt x="19532" y="2195"/>
                    <a:pt x="20283" y="2989"/>
                    <a:pt x="20672" y="4042"/>
                  </a:cubicBezTo>
                  <a:cubicBezTo>
                    <a:pt x="21077" y="5082"/>
                    <a:pt x="21120" y="6439"/>
                    <a:pt x="20629" y="8142"/>
                  </a:cubicBezTo>
                  <a:cubicBezTo>
                    <a:pt x="20167" y="9730"/>
                    <a:pt x="19388" y="11087"/>
                    <a:pt x="18132" y="12083"/>
                  </a:cubicBezTo>
                  <a:cubicBezTo>
                    <a:pt x="16890" y="13065"/>
                    <a:pt x="15158" y="13729"/>
                    <a:pt x="12834" y="13887"/>
                  </a:cubicBezTo>
                  <a:cubicBezTo>
                    <a:pt x="10712" y="14046"/>
                    <a:pt x="8388" y="14003"/>
                    <a:pt x="6352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9"/>
            <p:cNvSpPr/>
            <p:nvPr/>
          </p:nvSpPr>
          <p:spPr>
            <a:xfrm>
              <a:off x="6799288" y="1820675"/>
              <a:ext cx="313625" cy="240725"/>
            </a:xfrm>
            <a:custGeom>
              <a:avLst/>
              <a:gdLst/>
              <a:ahLst/>
              <a:cxnLst/>
              <a:rect l="l" t="t" r="r" b="b"/>
              <a:pathLst>
                <a:path w="12545" h="9629" extrusionOk="0">
                  <a:moveTo>
                    <a:pt x="12545" y="174"/>
                  </a:moveTo>
                  <a:cubicBezTo>
                    <a:pt x="12141" y="145"/>
                    <a:pt x="11751" y="116"/>
                    <a:pt x="11347" y="116"/>
                  </a:cubicBezTo>
                  <a:cubicBezTo>
                    <a:pt x="7724" y="0"/>
                    <a:pt x="3927" y="477"/>
                    <a:pt x="2397" y="1502"/>
                  </a:cubicBezTo>
                  <a:cubicBezTo>
                    <a:pt x="1516" y="2094"/>
                    <a:pt x="795" y="2844"/>
                    <a:pt x="419" y="3840"/>
                  </a:cubicBezTo>
                  <a:cubicBezTo>
                    <a:pt x="58" y="4836"/>
                    <a:pt x="1" y="6121"/>
                    <a:pt x="463" y="7738"/>
                  </a:cubicBezTo>
                  <a:cubicBezTo>
                    <a:pt x="578" y="8128"/>
                    <a:pt x="722" y="8517"/>
                    <a:pt x="881" y="8878"/>
                  </a:cubicBezTo>
                  <a:cubicBezTo>
                    <a:pt x="6482" y="9629"/>
                    <a:pt x="11664" y="5760"/>
                    <a:pt x="12545" y="174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9"/>
            <p:cNvSpPr/>
            <p:nvPr/>
          </p:nvSpPr>
          <p:spPr>
            <a:xfrm>
              <a:off x="7544163" y="1819600"/>
              <a:ext cx="312550" cy="233875"/>
            </a:xfrm>
            <a:custGeom>
              <a:avLst/>
              <a:gdLst/>
              <a:ahLst/>
              <a:cxnLst/>
              <a:rect l="l" t="t" r="r" b="b"/>
              <a:pathLst>
                <a:path w="12502" h="9355" extrusionOk="0">
                  <a:moveTo>
                    <a:pt x="1271" y="9340"/>
                  </a:moveTo>
                  <a:cubicBezTo>
                    <a:pt x="708" y="8301"/>
                    <a:pt x="332" y="7160"/>
                    <a:pt x="188" y="5991"/>
                  </a:cubicBezTo>
                  <a:cubicBezTo>
                    <a:pt x="0" y="4475"/>
                    <a:pt x="246" y="2988"/>
                    <a:pt x="1170" y="1949"/>
                  </a:cubicBezTo>
                  <a:cubicBezTo>
                    <a:pt x="2223" y="765"/>
                    <a:pt x="5616" y="130"/>
                    <a:pt x="9196" y="29"/>
                  </a:cubicBezTo>
                  <a:cubicBezTo>
                    <a:pt x="10307" y="0"/>
                    <a:pt x="11433" y="15"/>
                    <a:pt x="12501" y="87"/>
                  </a:cubicBezTo>
                  <a:cubicBezTo>
                    <a:pt x="11664" y="5413"/>
                    <a:pt x="7074" y="9354"/>
                    <a:pt x="1675" y="9340"/>
                  </a:cubicBezTo>
                  <a:cubicBezTo>
                    <a:pt x="1545" y="9340"/>
                    <a:pt x="1415" y="9340"/>
                    <a:pt x="1271" y="9340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99"/>
          <p:cNvGrpSpPr/>
          <p:nvPr/>
        </p:nvGrpSpPr>
        <p:grpSpPr>
          <a:xfrm rot="9426">
            <a:off x="3550116" y="1433388"/>
            <a:ext cx="2044425" cy="2684188"/>
            <a:chOff x="4797379" y="1530393"/>
            <a:chExt cx="1751707" cy="2299870"/>
          </a:xfrm>
        </p:grpSpPr>
        <p:grpSp>
          <p:nvGrpSpPr>
            <p:cNvPr id="2348" name="Google Shape;2348;p99"/>
            <p:cNvGrpSpPr/>
            <p:nvPr/>
          </p:nvGrpSpPr>
          <p:grpSpPr>
            <a:xfrm>
              <a:off x="4882279" y="1586993"/>
              <a:ext cx="1666807" cy="2243270"/>
              <a:chOff x="7431725" y="2008438"/>
              <a:chExt cx="1010125" cy="1359475"/>
            </a:xfrm>
          </p:grpSpPr>
          <p:sp>
            <p:nvSpPr>
              <p:cNvPr id="2349" name="Google Shape;2349;p99"/>
              <p:cNvSpPr/>
              <p:nvPr/>
            </p:nvSpPr>
            <p:spPr>
              <a:xfrm>
                <a:off x="7475375" y="2008438"/>
                <a:ext cx="966475" cy="1359475"/>
              </a:xfrm>
              <a:custGeom>
                <a:avLst/>
                <a:gdLst/>
                <a:ahLst/>
                <a:cxnLst/>
                <a:rect l="l" t="t" r="r" b="b"/>
                <a:pathLst>
                  <a:path w="38659" h="54379" extrusionOk="0">
                    <a:moveTo>
                      <a:pt x="1" y="0"/>
                    </a:moveTo>
                    <a:lnTo>
                      <a:pt x="38659" y="0"/>
                    </a:lnTo>
                    <a:lnTo>
                      <a:pt x="38659" y="54378"/>
                    </a:lnTo>
                    <a:lnTo>
                      <a:pt x="1" y="54378"/>
                    </a:lnTo>
                    <a:close/>
                    <a:moveTo>
                      <a:pt x="2079" y="3522"/>
                    </a:moveTo>
                    <a:cubicBezTo>
                      <a:pt x="1863" y="3522"/>
                      <a:pt x="1675" y="3710"/>
                      <a:pt x="1675" y="3926"/>
                    </a:cubicBezTo>
                    <a:lnTo>
                      <a:pt x="1675" y="5500"/>
                    </a:lnTo>
                    <a:cubicBezTo>
                      <a:pt x="1675" y="5716"/>
                      <a:pt x="1863" y="5904"/>
                      <a:pt x="2079" y="5904"/>
                    </a:cubicBezTo>
                    <a:lnTo>
                      <a:pt x="2079" y="5904"/>
                    </a:lnTo>
                    <a:cubicBezTo>
                      <a:pt x="2310" y="5904"/>
                      <a:pt x="2484" y="5716"/>
                      <a:pt x="2484" y="5500"/>
                    </a:cubicBezTo>
                    <a:lnTo>
                      <a:pt x="2484" y="3941"/>
                    </a:lnTo>
                    <a:cubicBezTo>
                      <a:pt x="2484" y="3710"/>
                      <a:pt x="2310" y="3522"/>
                      <a:pt x="2079" y="3522"/>
                    </a:cubicBezTo>
                    <a:close/>
                    <a:moveTo>
                      <a:pt x="2079" y="6987"/>
                    </a:moveTo>
                    <a:cubicBezTo>
                      <a:pt x="1848" y="6987"/>
                      <a:pt x="1675" y="7174"/>
                      <a:pt x="1675" y="7405"/>
                    </a:cubicBezTo>
                    <a:lnTo>
                      <a:pt x="1675" y="8964"/>
                    </a:lnTo>
                    <a:cubicBezTo>
                      <a:pt x="1675" y="9181"/>
                      <a:pt x="1863" y="9369"/>
                      <a:pt x="2079" y="9369"/>
                    </a:cubicBezTo>
                    <a:lnTo>
                      <a:pt x="2079" y="9369"/>
                    </a:lnTo>
                    <a:cubicBezTo>
                      <a:pt x="2310" y="9369"/>
                      <a:pt x="2484" y="9181"/>
                      <a:pt x="2484" y="8964"/>
                    </a:cubicBezTo>
                    <a:lnTo>
                      <a:pt x="2484" y="7405"/>
                    </a:lnTo>
                    <a:cubicBezTo>
                      <a:pt x="2498" y="7174"/>
                      <a:pt x="2310" y="6987"/>
                      <a:pt x="2079" y="6987"/>
                    </a:cubicBezTo>
                    <a:close/>
                    <a:moveTo>
                      <a:pt x="2079" y="10437"/>
                    </a:moveTo>
                    <a:cubicBezTo>
                      <a:pt x="1863" y="10437"/>
                      <a:pt x="1675" y="10624"/>
                      <a:pt x="1675" y="10841"/>
                    </a:cubicBezTo>
                    <a:lnTo>
                      <a:pt x="1675" y="12414"/>
                    </a:lnTo>
                    <a:cubicBezTo>
                      <a:pt x="1675" y="12631"/>
                      <a:pt x="1863" y="12819"/>
                      <a:pt x="2079" y="12819"/>
                    </a:cubicBezTo>
                    <a:lnTo>
                      <a:pt x="2079" y="12819"/>
                    </a:lnTo>
                    <a:cubicBezTo>
                      <a:pt x="2310" y="12804"/>
                      <a:pt x="2484" y="12631"/>
                      <a:pt x="2484" y="12400"/>
                    </a:cubicBezTo>
                    <a:lnTo>
                      <a:pt x="2484" y="10841"/>
                    </a:lnTo>
                    <a:cubicBezTo>
                      <a:pt x="2484" y="10624"/>
                      <a:pt x="2310" y="10437"/>
                      <a:pt x="2079" y="10437"/>
                    </a:cubicBezTo>
                    <a:close/>
                    <a:moveTo>
                      <a:pt x="2079" y="13901"/>
                    </a:moveTo>
                    <a:cubicBezTo>
                      <a:pt x="1863" y="13901"/>
                      <a:pt x="1675" y="14075"/>
                      <a:pt x="1675" y="14306"/>
                    </a:cubicBezTo>
                    <a:lnTo>
                      <a:pt x="1675" y="15865"/>
                    </a:lnTo>
                    <a:cubicBezTo>
                      <a:pt x="1675" y="16096"/>
                      <a:pt x="1863" y="16283"/>
                      <a:pt x="2079" y="16283"/>
                    </a:cubicBezTo>
                    <a:lnTo>
                      <a:pt x="2079" y="16283"/>
                    </a:lnTo>
                    <a:cubicBezTo>
                      <a:pt x="2310" y="16269"/>
                      <a:pt x="2484" y="16096"/>
                      <a:pt x="2484" y="15865"/>
                    </a:cubicBezTo>
                    <a:lnTo>
                      <a:pt x="2484" y="14306"/>
                    </a:lnTo>
                    <a:cubicBezTo>
                      <a:pt x="2498" y="14075"/>
                      <a:pt x="2310" y="13901"/>
                      <a:pt x="2079" y="13901"/>
                    </a:cubicBezTo>
                    <a:close/>
                    <a:moveTo>
                      <a:pt x="2079" y="17351"/>
                    </a:moveTo>
                    <a:cubicBezTo>
                      <a:pt x="1863" y="17351"/>
                      <a:pt x="1675" y="17539"/>
                      <a:pt x="1675" y="17756"/>
                    </a:cubicBezTo>
                    <a:lnTo>
                      <a:pt x="1675" y="19329"/>
                    </a:lnTo>
                    <a:cubicBezTo>
                      <a:pt x="1675" y="19546"/>
                      <a:pt x="1863" y="19733"/>
                      <a:pt x="2079" y="19733"/>
                    </a:cubicBezTo>
                    <a:lnTo>
                      <a:pt x="2079" y="19733"/>
                    </a:lnTo>
                    <a:cubicBezTo>
                      <a:pt x="2310" y="19733"/>
                      <a:pt x="2484" y="19546"/>
                      <a:pt x="2484" y="19329"/>
                    </a:cubicBezTo>
                    <a:lnTo>
                      <a:pt x="2484" y="17756"/>
                    </a:lnTo>
                    <a:cubicBezTo>
                      <a:pt x="2484" y="17539"/>
                      <a:pt x="2310" y="17351"/>
                      <a:pt x="2079" y="17351"/>
                    </a:cubicBezTo>
                    <a:close/>
                    <a:moveTo>
                      <a:pt x="2079" y="20816"/>
                    </a:moveTo>
                    <a:cubicBezTo>
                      <a:pt x="1863" y="20816"/>
                      <a:pt x="1675" y="20989"/>
                      <a:pt x="1675" y="21220"/>
                    </a:cubicBezTo>
                    <a:lnTo>
                      <a:pt x="1675" y="22779"/>
                    </a:lnTo>
                    <a:cubicBezTo>
                      <a:pt x="1675" y="23010"/>
                      <a:pt x="1863" y="23183"/>
                      <a:pt x="2079" y="23183"/>
                    </a:cubicBezTo>
                    <a:lnTo>
                      <a:pt x="2079" y="23183"/>
                    </a:lnTo>
                    <a:cubicBezTo>
                      <a:pt x="2310" y="23183"/>
                      <a:pt x="2484" y="23010"/>
                      <a:pt x="2484" y="22779"/>
                    </a:cubicBezTo>
                    <a:lnTo>
                      <a:pt x="2484" y="21220"/>
                    </a:lnTo>
                    <a:cubicBezTo>
                      <a:pt x="2484" y="20989"/>
                      <a:pt x="2310" y="20816"/>
                      <a:pt x="2079" y="20816"/>
                    </a:cubicBezTo>
                    <a:close/>
                    <a:moveTo>
                      <a:pt x="2079" y="24266"/>
                    </a:moveTo>
                    <a:cubicBezTo>
                      <a:pt x="1863" y="24266"/>
                      <a:pt x="1675" y="24454"/>
                      <a:pt x="1675" y="24670"/>
                    </a:cubicBezTo>
                    <a:lnTo>
                      <a:pt x="1675" y="26244"/>
                    </a:lnTo>
                    <a:cubicBezTo>
                      <a:pt x="1675" y="26460"/>
                      <a:pt x="1863" y="26648"/>
                      <a:pt x="2079" y="26648"/>
                    </a:cubicBezTo>
                    <a:lnTo>
                      <a:pt x="2079" y="26648"/>
                    </a:lnTo>
                    <a:cubicBezTo>
                      <a:pt x="2310" y="26648"/>
                      <a:pt x="2484" y="26460"/>
                      <a:pt x="2484" y="26244"/>
                    </a:cubicBezTo>
                    <a:lnTo>
                      <a:pt x="2484" y="24670"/>
                    </a:lnTo>
                    <a:cubicBezTo>
                      <a:pt x="2484" y="24454"/>
                      <a:pt x="2310" y="24266"/>
                      <a:pt x="2079" y="24266"/>
                    </a:cubicBezTo>
                    <a:close/>
                    <a:moveTo>
                      <a:pt x="2079" y="27716"/>
                    </a:moveTo>
                    <a:cubicBezTo>
                      <a:pt x="1863" y="27730"/>
                      <a:pt x="1675" y="27904"/>
                      <a:pt x="1675" y="28135"/>
                    </a:cubicBezTo>
                    <a:lnTo>
                      <a:pt x="1675" y="29694"/>
                    </a:lnTo>
                    <a:cubicBezTo>
                      <a:pt x="1675" y="29925"/>
                      <a:pt x="1863" y="30098"/>
                      <a:pt x="2079" y="30098"/>
                    </a:cubicBezTo>
                    <a:lnTo>
                      <a:pt x="2079" y="30098"/>
                    </a:lnTo>
                    <a:cubicBezTo>
                      <a:pt x="2310" y="30098"/>
                      <a:pt x="2498" y="29925"/>
                      <a:pt x="2484" y="29694"/>
                    </a:cubicBezTo>
                    <a:lnTo>
                      <a:pt x="2484" y="28135"/>
                    </a:lnTo>
                    <a:cubicBezTo>
                      <a:pt x="2484" y="27904"/>
                      <a:pt x="2310" y="27730"/>
                      <a:pt x="2079" y="27716"/>
                    </a:cubicBezTo>
                    <a:close/>
                    <a:moveTo>
                      <a:pt x="2079" y="31181"/>
                    </a:moveTo>
                    <a:cubicBezTo>
                      <a:pt x="1863" y="31181"/>
                      <a:pt x="1675" y="31368"/>
                      <a:pt x="1675" y="31585"/>
                    </a:cubicBezTo>
                    <a:lnTo>
                      <a:pt x="1675" y="33158"/>
                    </a:lnTo>
                    <a:cubicBezTo>
                      <a:pt x="1675" y="33375"/>
                      <a:pt x="1863" y="33562"/>
                      <a:pt x="2079" y="33562"/>
                    </a:cubicBezTo>
                    <a:lnTo>
                      <a:pt x="2079" y="33562"/>
                    </a:lnTo>
                    <a:cubicBezTo>
                      <a:pt x="2310" y="33562"/>
                      <a:pt x="2484" y="33375"/>
                      <a:pt x="2484" y="33158"/>
                    </a:cubicBezTo>
                    <a:lnTo>
                      <a:pt x="2484" y="31599"/>
                    </a:lnTo>
                    <a:cubicBezTo>
                      <a:pt x="2484" y="31368"/>
                      <a:pt x="2310" y="31181"/>
                      <a:pt x="2079" y="31181"/>
                    </a:cubicBezTo>
                    <a:close/>
                    <a:moveTo>
                      <a:pt x="2079" y="34631"/>
                    </a:moveTo>
                    <a:cubicBezTo>
                      <a:pt x="1863" y="34645"/>
                      <a:pt x="1675" y="34818"/>
                      <a:pt x="1675" y="35049"/>
                    </a:cubicBezTo>
                    <a:lnTo>
                      <a:pt x="1675" y="36608"/>
                    </a:lnTo>
                    <a:cubicBezTo>
                      <a:pt x="1675" y="36839"/>
                      <a:pt x="1863" y="37012"/>
                      <a:pt x="2079" y="37012"/>
                    </a:cubicBezTo>
                    <a:lnTo>
                      <a:pt x="2079" y="37012"/>
                    </a:lnTo>
                    <a:cubicBezTo>
                      <a:pt x="2310" y="37012"/>
                      <a:pt x="2484" y="36839"/>
                      <a:pt x="2484" y="36608"/>
                    </a:cubicBezTo>
                    <a:lnTo>
                      <a:pt x="2484" y="35049"/>
                    </a:lnTo>
                    <a:cubicBezTo>
                      <a:pt x="2484" y="34818"/>
                      <a:pt x="2310" y="34645"/>
                      <a:pt x="2079" y="34645"/>
                    </a:cubicBezTo>
                    <a:close/>
                    <a:moveTo>
                      <a:pt x="2079" y="38095"/>
                    </a:moveTo>
                    <a:cubicBezTo>
                      <a:pt x="1863" y="38095"/>
                      <a:pt x="1675" y="38283"/>
                      <a:pt x="1675" y="38499"/>
                    </a:cubicBezTo>
                    <a:lnTo>
                      <a:pt x="1675" y="40058"/>
                    </a:lnTo>
                    <a:cubicBezTo>
                      <a:pt x="1675" y="40289"/>
                      <a:pt x="1863" y="40477"/>
                      <a:pt x="2079" y="40477"/>
                    </a:cubicBezTo>
                    <a:lnTo>
                      <a:pt x="2079" y="40477"/>
                    </a:lnTo>
                    <a:cubicBezTo>
                      <a:pt x="2310" y="40477"/>
                      <a:pt x="2484" y="40289"/>
                      <a:pt x="2484" y="40058"/>
                    </a:cubicBezTo>
                    <a:lnTo>
                      <a:pt x="2484" y="38499"/>
                    </a:lnTo>
                    <a:cubicBezTo>
                      <a:pt x="2484" y="38283"/>
                      <a:pt x="2310" y="38095"/>
                      <a:pt x="2079" y="38095"/>
                    </a:cubicBezTo>
                    <a:close/>
                    <a:moveTo>
                      <a:pt x="2079" y="41545"/>
                    </a:moveTo>
                    <a:cubicBezTo>
                      <a:pt x="1863" y="41560"/>
                      <a:pt x="1675" y="41733"/>
                      <a:pt x="1675" y="41964"/>
                    </a:cubicBezTo>
                    <a:lnTo>
                      <a:pt x="1675" y="43523"/>
                    </a:lnTo>
                    <a:cubicBezTo>
                      <a:pt x="1675" y="43754"/>
                      <a:pt x="1863" y="43927"/>
                      <a:pt x="2079" y="43927"/>
                    </a:cubicBezTo>
                    <a:lnTo>
                      <a:pt x="2079" y="43927"/>
                    </a:lnTo>
                    <a:cubicBezTo>
                      <a:pt x="2310" y="43927"/>
                      <a:pt x="2484" y="43754"/>
                      <a:pt x="2484" y="43523"/>
                    </a:cubicBezTo>
                    <a:lnTo>
                      <a:pt x="2484" y="41964"/>
                    </a:lnTo>
                    <a:cubicBezTo>
                      <a:pt x="2484" y="41733"/>
                      <a:pt x="2310" y="41560"/>
                      <a:pt x="2079" y="41545"/>
                    </a:cubicBezTo>
                    <a:close/>
                    <a:moveTo>
                      <a:pt x="2079" y="45010"/>
                    </a:moveTo>
                    <a:cubicBezTo>
                      <a:pt x="1863" y="45010"/>
                      <a:pt x="1675" y="45197"/>
                      <a:pt x="1675" y="45414"/>
                    </a:cubicBezTo>
                    <a:lnTo>
                      <a:pt x="1675" y="46973"/>
                    </a:lnTo>
                    <a:cubicBezTo>
                      <a:pt x="1675" y="47204"/>
                      <a:pt x="1863" y="47392"/>
                      <a:pt x="2079" y="47392"/>
                    </a:cubicBezTo>
                    <a:lnTo>
                      <a:pt x="2079" y="47392"/>
                    </a:lnTo>
                    <a:cubicBezTo>
                      <a:pt x="2310" y="47392"/>
                      <a:pt x="2484" y="47204"/>
                      <a:pt x="2484" y="46973"/>
                    </a:cubicBezTo>
                    <a:lnTo>
                      <a:pt x="2484" y="45414"/>
                    </a:lnTo>
                    <a:cubicBezTo>
                      <a:pt x="2484" y="45197"/>
                      <a:pt x="2310" y="45010"/>
                      <a:pt x="2079" y="45010"/>
                    </a:cubicBezTo>
                    <a:close/>
                    <a:moveTo>
                      <a:pt x="2079" y="48460"/>
                    </a:moveTo>
                    <a:cubicBezTo>
                      <a:pt x="1863" y="48474"/>
                      <a:pt x="1675" y="48647"/>
                      <a:pt x="1675" y="48878"/>
                    </a:cubicBezTo>
                    <a:lnTo>
                      <a:pt x="1675" y="50437"/>
                    </a:lnTo>
                    <a:cubicBezTo>
                      <a:pt x="1675" y="50668"/>
                      <a:pt x="1863" y="50842"/>
                      <a:pt x="2079" y="50842"/>
                    </a:cubicBezTo>
                    <a:lnTo>
                      <a:pt x="2079" y="50842"/>
                    </a:lnTo>
                    <a:cubicBezTo>
                      <a:pt x="2310" y="50842"/>
                      <a:pt x="2484" y="50668"/>
                      <a:pt x="2484" y="50437"/>
                    </a:cubicBezTo>
                    <a:lnTo>
                      <a:pt x="2484" y="48878"/>
                    </a:lnTo>
                    <a:cubicBezTo>
                      <a:pt x="2484" y="48647"/>
                      <a:pt x="2310" y="48474"/>
                      <a:pt x="2079" y="48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99"/>
              <p:cNvSpPr/>
              <p:nvPr/>
            </p:nvSpPr>
            <p:spPr>
              <a:xfrm>
                <a:off x="7431725" y="2107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99"/>
              <p:cNvSpPr/>
              <p:nvPr/>
            </p:nvSpPr>
            <p:spPr>
              <a:xfrm>
                <a:off x="7431725" y="21325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99"/>
              <p:cNvSpPr/>
              <p:nvPr/>
            </p:nvSpPr>
            <p:spPr>
              <a:xfrm>
                <a:off x="7431725" y="2193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99"/>
              <p:cNvSpPr/>
              <p:nvPr/>
            </p:nvSpPr>
            <p:spPr>
              <a:xfrm>
                <a:off x="7431725" y="22188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99"/>
              <p:cNvSpPr/>
              <p:nvPr/>
            </p:nvSpPr>
            <p:spPr>
              <a:xfrm>
                <a:off x="7431725" y="22801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99"/>
              <p:cNvSpPr/>
              <p:nvPr/>
            </p:nvSpPr>
            <p:spPr>
              <a:xfrm>
                <a:off x="7431725" y="2305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99"/>
              <p:cNvSpPr/>
              <p:nvPr/>
            </p:nvSpPr>
            <p:spPr>
              <a:xfrm>
                <a:off x="7431725" y="23664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99"/>
              <p:cNvSpPr/>
              <p:nvPr/>
            </p:nvSpPr>
            <p:spPr>
              <a:xfrm>
                <a:off x="7431725" y="2391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99"/>
              <p:cNvSpPr/>
              <p:nvPr/>
            </p:nvSpPr>
            <p:spPr>
              <a:xfrm>
                <a:off x="7431725" y="2452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5"/>
                    </a:cubicBezTo>
                    <a:lnTo>
                      <a:pt x="0" y="245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5"/>
                    </a:cubicBezTo>
                    <a:lnTo>
                      <a:pt x="3825" y="245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99"/>
              <p:cNvSpPr/>
              <p:nvPr/>
            </p:nvSpPr>
            <p:spPr>
              <a:xfrm>
                <a:off x="7431725" y="2477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99"/>
              <p:cNvSpPr/>
              <p:nvPr/>
            </p:nvSpPr>
            <p:spPr>
              <a:xfrm>
                <a:off x="7431725" y="2538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99"/>
              <p:cNvSpPr/>
              <p:nvPr/>
            </p:nvSpPr>
            <p:spPr>
              <a:xfrm>
                <a:off x="7431725" y="2564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99"/>
              <p:cNvSpPr/>
              <p:nvPr/>
            </p:nvSpPr>
            <p:spPr>
              <a:xfrm>
                <a:off x="7431725" y="2625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4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404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99"/>
              <p:cNvSpPr/>
              <p:nvPr/>
            </p:nvSpPr>
            <p:spPr>
              <a:xfrm>
                <a:off x="7431725" y="2650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99"/>
              <p:cNvSpPr/>
              <p:nvPr/>
            </p:nvSpPr>
            <p:spPr>
              <a:xfrm>
                <a:off x="7431725" y="27117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99"/>
              <p:cNvSpPr/>
              <p:nvPr/>
            </p:nvSpPr>
            <p:spPr>
              <a:xfrm>
                <a:off x="7431725" y="2736688"/>
                <a:ext cx="956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99"/>
              <p:cNvSpPr/>
              <p:nvPr/>
            </p:nvSpPr>
            <p:spPr>
              <a:xfrm>
                <a:off x="7431725" y="27980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99"/>
              <p:cNvSpPr/>
              <p:nvPr/>
            </p:nvSpPr>
            <p:spPr>
              <a:xfrm>
                <a:off x="7431725" y="2823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491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99"/>
              <p:cNvSpPr/>
              <p:nvPr/>
            </p:nvSpPr>
            <p:spPr>
              <a:xfrm>
                <a:off x="7431725" y="2884288"/>
                <a:ext cx="96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20"/>
                    </a:cubicBezTo>
                    <a:lnTo>
                      <a:pt x="3580" y="520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40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99"/>
              <p:cNvSpPr/>
              <p:nvPr/>
            </p:nvSpPr>
            <p:spPr>
              <a:xfrm>
                <a:off x="7431725" y="2909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99"/>
              <p:cNvSpPr/>
              <p:nvPr/>
            </p:nvSpPr>
            <p:spPr>
              <a:xfrm>
                <a:off x="7431725" y="297053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99"/>
              <p:cNvSpPr/>
              <p:nvPr/>
            </p:nvSpPr>
            <p:spPr>
              <a:xfrm>
                <a:off x="7431725" y="29958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99"/>
              <p:cNvSpPr/>
              <p:nvPr/>
            </p:nvSpPr>
            <p:spPr>
              <a:xfrm>
                <a:off x="7431725" y="305678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99"/>
              <p:cNvSpPr/>
              <p:nvPr/>
            </p:nvSpPr>
            <p:spPr>
              <a:xfrm>
                <a:off x="7431725" y="30820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99"/>
              <p:cNvSpPr/>
              <p:nvPr/>
            </p:nvSpPr>
            <p:spPr>
              <a:xfrm>
                <a:off x="7431725" y="3143063"/>
                <a:ext cx="960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0" extrusionOk="0">
                    <a:moveTo>
                      <a:pt x="3580" y="14"/>
                    </a:moveTo>
                    <a:lnTo>
                      <a:pt x="260" y="14"/>
                    </a:lnTo>
                    <a:cubicBezTo>
                      <a:pt x="116" y="0"/>
                      <a:pt x="0" y="130"/>
                      <a:pt x="0" y="274"/>
                    </a:cubicBezTo>
                    <a:lnTo>
                      <a:pt x="0" y="274"/>
                    </a:lnTo>
                    <a:cubicBezTo>
                      <a:pt x="0" y="404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4"/>
                      <a:pt x="3825" y="274"/>
                    </a:cubicBezTo>
                    <a:lnTo>
                      <a:pt x="3825" y="274"/>
                    </a:lnTo>
                    <a:cubicBezTo>
                      <a:pt x="3840" y="130"/>
                      <a:pt x="3724" y="0"/>
                      <a:pt x="358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99"/>
              <p:cNvSpPr/>
              <p:nvPr/>
            </p:nvSpPr>
            <p:spPr>
              <a:xfrm>
                <a:off x="7431725" y="31686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99"/>
              <p:cNvSpPr/>
              <p:nvPr/>
            </p:nvSpPr>
            <p:spPr>
              <a:xfrm>
                <a:off x="7431725" y="32296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99"/>
              <p:cNvSpPr/>
              <p:nvPr/>
            </p:nvSpPr>
            <p:spPr>
              <a:xfrm>
                <a:off x="7431725" y="32549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99"/>
              <p:cNvSpPr/>
              <p:nvPr/>
            </p:nvSpPr>
            <p:spPr>
              <a:xfrm>
                <a:off x="7633100" y="22498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99"/>
              <p:cNvSpPr/>
              <p:nvPr/>
            </p:nvSpPr>
            <p:spPr>
              <a:xfrm>
                <a:off x="7633100" y="23299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99"/>
              <p:cNvSpPr/>
              <p:nvPr/>
            </p:nvSpPr>
            <p:spPr>
              <a:xfrm>
                <a:off x="7633100" y="24100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99"/>
              <p:cNvSpPr/>
              <p:nvPr/>
            </p:nvSpPr>
            <p:spPr>
              <a:xfrm>
                <a:off x="7633100" y="24902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99"/>
              <p:cNvSpPr/>
              <p:nvPr/>
            </p:nvSpPr>
            <p:spPr>
              <a:xfrm>
                <a:off x="7633100" y="25703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99"/>
              <p:cNvSpPr/>
              <p:nvPr/>
            </p:nvSpPr>
            <p:spPr>
              <a:xfrm>
                <a:off x="7633100" y="26504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99"/>
              <p:cNvSpPr/>
              <p:nvPr/>
            </p:nvSpPr>
            <p:spPr>
              <a:xfrm>
                <a:off x="7633100" y="27305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99"/>
              <p:cNvSpPr/>
              <p:nvPr/>
            </p:nvSpPr>
            <p:spPr>
              <a:xfrm>
                <a:off x="7633100" y="28106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99"/>
              <p:cNvSpPr/>
              <p:nvPr/>
            </p:nvSpPr>
            <p:spPr>
              <a:xfrm>
                <a:off x="7633100" y="28907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99"/>
              <p:cNvSpPr/>
              <p:nvPr/>
            </p:nvSpPr>
            <p:spPr>
              <a:xfrm>
                <a:off x="7633100" y="29709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99"/>
              <p:cNvSpPr/>
              <p:nvPr/>
            </p:nvSpPr>
            <p:spPr>
              <a:xfrm>
                <a:off x="7633100" y="30510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99"/>
              <p:cNvSpPr/>
              <p:nvPr/>
            </p:nvSpPr>
            <p:spPr>
              <a:xfrm>
                <a:off x="7633100" y="31311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99"/>
              <p:cNvSpPr/>
              <p:nvPr/>
            </p:nvSpPr>
            <p:spPr>
              <a:xfrm>
                <a:off x="7633100" y="32112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1" name="Google Shape;2391;p99"/>
            <p:cNvGrpSpPr/>
            <p:nvPr/>
          </p:nvGrpSpPr>
          <p:grpSpPr>
            <a:xfrm>
              <a:off x="4797379" y="1530393"/>
              <a:ext cx="1666807" cy="2243270"/>
              <a:chOff x="7431725" y="2008438"/>
              <a:chExt cx="1010125" cy="1359475"/>
            </a:xfrm>
          </p:grpSpPr>
          <p:sp>
            <p:nvSpPr>
              <p:cNvPr id="2392" name="Google Shape;2392;p99"/>
              <p:cNvSpPr/>
              <p:nvPr/>
            </p:nvSpPr>
            <p:spPr>
              <a:xfrm>
                <a:off x="7475375" y="2008438"/>
                <a:ext cx="966475" cy="1359475"/>
              </a:xfrm>
              <a:custGeom>
                <a:avLst/>
                <a:gdLst/>
                <a:ahLst/>
                <a:cxnLst/>
                <a:rect l="l" t="t" r="r" b="b"/>
                <a:pathLst>
                  <a:path w="38659" h="54379" extrusionOk="0">
                    <a:moveTo>
                      <a:pt x="1" y="0"/>
                    </a:moveTo>
                    <a:lnTo>
                      <a:pt x="38659" y="0"/>
                    </a:lnTo>
                    <a:lnTo>
                      <a:pt x="38659" y="54378"/>
                    </a:lnTo>
                    <a:lnTo>
                      <a:pt x="1" y="54378"/>
                    </a:lnTo>
                    <a:close/>
                    <a:moveTo>
                      <a:pt x="2079" y="3522"/>
                    </a:moveTo>
                    <a:cubicBezTo>
                      <a:pt x="1863" y="3522"/>
                      <a:pt x="1675" y="3710"/>
                      <a:pt x="1675" y="3926"/>
                    </a:cubicBezTo>
                    <a:lnTo>
                      <a:pt x="1675" y="5500"/>
                    </a:lnTo>
                    <a:cubicBezTo>
                      <a:pt x="1675" y="5716"/>
                      <a:pt x="1863" y="5904"/>
                      <a:pt x="2079" y="5904"/>
                    </a:cubicBezTo>
                    <a:lnTo>
                      <a:pt x="2079" y="5904"/>
                    </a:lnTo>
                    <a:cubicBezTo>
                      <a:pt x="2310" y="5904"/>
                      <a:pt x="2484" y="5716"/>
                      <a:pt x="2484" y="5500"/>
                    </a:cubicBezTo>
                    <a:lnTo>
                      <a:pt x="2484" y="3941"/>
                    </a:lnTo>
                    <a:cubicBezTo>
                      <a:pt x="2484" y="3710"/>
                      <a:pt x="2310" y="3522"/>
                      <a:pt x="2079" y="3522"/>
                    </a:cubicBezTo>
                    <a:close/>
                    <a:moveTo>
                      <a:pt x="2079" y="6987"/>
                    </a:moveTo>
                    <a:cubicBezTo>
                      <a:pt x="1848" y="6987"/>
                      <a:pt x="1675" y="7174"/>
                      <a:pt x="1675" y="7405"/>
                    </a:cubicBezTo>
                    <a:lnTo>
                      <a:pt x="1675" y="8964"/>
                    </a:lnTo>
                    <a:cubicBezTo>
                      <a:pt x="1675" y="9181"/>
                      <a:pt x="1863" y="9369"/>
                      <a:pt x="2079" y="9369"/>
                    </a:cubicBezTo>
                    <a:lnTo>
                      <a:pt x="2079" y="9369"/>
                    </a:lnTo>
                    <a:cubicBezTo>
                      <a:pt x="2310" y="9369"/>
                      <a:pt x="2484" y="9181"/>
                      <a:pt x="2484" y="8964"/>
                    </a:cubicBezTo>
                    <a:lnTo>
                      <a:pt x="2484" y="7405"/>
                    </a:lnTo>
                    <a:cubicBezTo>
                      <a:pt x="2498" y="7174"/>
                      <a:pt x="2310" y="6987"/>
                      <a:pt x="2079" y="6987"/>
                    </a:cubicBezTo>
                    <a:close/>
                    <a:moveTo>
                      <a:pt x="2079" y="10437"/>
                    </a:moveTo>
                    <a:cubicBezTo>
                      <a:pt x="1863" y="10437"/>
                      <a:pt x="1675" y="10624"/>
                      <a:pt x="1675" y="10841"/>
                    </a:cubicBezTo>
                    <a:lnTo>
                      <a:pt x="1675" y="12414"/>
                    </a:lnTo>
                    <a:cubicBezTo>
                      <a:pt x="1675" y="12631"/>
                      <a:pt x="1863" y="12819"/>
                      <a:pt x="2079" y="12819"/>
                    </a:cubicBezTo>
                    <a:lnTo>
                      <a:pt x="2079" y="12819"/>
                    </a:lnTo>
                    <a:cubicBezTo>
                      <a:pt x="2310" y="12804"/>
                      <a:pt x="2484" y="12631"/>
                      <a:pt x="2484" y="12400"/>
                    </a:cubicBezTo>
                    <a:lnTo>
                      <a:pt x="2484" y="10841"/>
                    </a:lnTo>
                    <a:cubicBezTo>
                      <a:pt x="2484" y="10624"/>
                      <a:pt x="2310" y="10437"/>
                      <a:pt x="2079" y="10437"/>
                    </a:cubicBezTo>
                    <a:close/>
                    <a:moveTo>
                      <a:pt x="2079" y="13901"/>
                    </a:moveTo>
                    <a:cubicBezTo>
                      <a:pt x="1863" y="13901"/>
                      <a:pt x="1675" y="14075"/>
                      <a:pt x="1675" y="14306"/>
                    </a:cubicBezTo>
                    <a:lnTo>
                      <a:pt x="1675" y="15865"/>
                    </a:lnTo>
                    <a:cubicBezTo>
                      <a:pt x="1675" y="16096"/>
                      <a:pt x="1863" y="16283"/>
                      <a:pt x="2079" y="16283"/>
                    </a:cubicBezTo>
                    <a:lnTo>
                      <a:pt x="2079" y="16283"/>
                    </a:lnTo>
                    <a:cubicBezTo>
                      <a:pt x="2310" y="16269"/>
                      <a:pt x="2484" y="16096"/>
                      <a:pt x="2484" y="15865"/>
                    </a:cubicBezTo>
                    <a:lnTo>
                      <a:pt x="2484" y="14306"/>
                    </a:lnTo>
                    <a:cubicBezTo>
                      <a:pt x="2498" y="14075"/>
                      <a:pt x="2310" y="13901"/>
                      <a:pt x="2079" y="13901"/>
                    </a:cubicBezTo>
                    <a:close/>
                    <a:moveTo>
                      <a:pt x="2079" y="17351"/>
                    </a:moveTo>
                    <a:cubicBezTo>
                      <a:pt x="1863" y="17351"/>
                      <a:pt x="1675" y="17539"/>
                      <a:pt x="1675" y="17756"/>
                    </a:cubicBezTo>
                    <a:lnTo>
                      <a:pt x="1675" y="19329"/>
                    </a:lnTo>
                    <a:cubicBezTo>
                      <a:pt x="1675" y="19546"/>
                      <a:pt x="1863" y="19733"/>
                      <a:pt x="2079" y="19733"/>
                    </a:cubicBezTo>
                    <a:lnTo>
                      <a:pt x="2079" y="19733"/>
                    </a:lnTo>
                    <a:cubicBezTo>
                      <a:pt x="2310" y="19733"/>
                      <a:pt x="2484" y="19546"/>
                      <a:pt x="2484" y="19329"/>
                    </a:cubicBezTo>
                    <a:lnTo>
                      <a:pt x="2484" y="17756"/>
                    </a:lnTo>
                    <a:cubicBezTo>
                      <a:pt x="2484" y="17539"/>
                      <a:pt x="2310" y="17351"/>
                      <a:pt x="2079" y="17351"/>
                    </a:cubicBezTo>
                    <a:close/>
                    <a:moveTo>
                      <a:pt x="2079" y="20816"/>
                    </a:moveTo>
                    <a:cubicBezTo>
                      <a:pt x="1863" y="20816"/>
                      <a:pt x="1675" y="20989"/>
                      <a:pt x="1675" y="21220"/>
                    </a:cubicBezTo>
                    <a:lnTo>
                      <a:pt x="1675" y="22779"/>
                    </a:lnTo>
                    <a:cubicBezTo>
                      <a:pt x="1675" y="23010"/>
                      <a:pt x="1863" y="23183"/>
                      <a:pt x="2079" y="23183"/>
                    </a:cubicBezTo>
                    <a:lnTo>
                      <a:pt x="2079" y="23183"/>
                    </a:lnTo>
                    <a:cubicBezTo>
                      <a:pt x="2310" y="23183"/>
                      <a:pt x="2484" y="23010"/>
                      <a:pt x="2484" y="22779"/>
                    </a:cubicBezTo>
                    <a:lnTo>
                      <a:pt x="2484" y="21220"/>
                    </a:lnTo>
                    <a:cubicBezTo>
                      <a:pt x="2484" y="20989"/>
                      <a:pt x="2310" y="20816"/>
                      <a:pt x="2079" y="20816"/>
                    </a:cubicBezTo>
                    <a:close/>
                    <a:moveTo>
                      <a:pt x="2079" y="24266"/>
                    </a:moveTo>
                    <a:cubicBezTo>
                      <a:pt x="1863" y="24266"/>
                      <a:pt x="1675" y="24454"/>
                      <a:pt x="1675" y="24670"/>
                    </a:cubicBezTo>
                    <a:lnTo>
                      <a:pt x="1675" y="26244"/>
                    </a:lnTo>
                    <a:cubicBezTo>
                      <a:pt x="1675" y="26460"/>
                      <a:pt x="1863" y="26648"/>
                      <a:pt x="2079" y="26648"/>
                    </a:cubicBezTo>
                    <a:lnTo>
                      <a:pt x="2079" y="26648"/>
                    </a:lnTo>
                    <a:cubicBezTo>
                      <a:pt x="2310" y="26648"/>
                      <a:pt x="2484" y="26460"/>
                      <a:pt x="2484" y="26244"/>
                    </a:cubicBezTo>
                    <a:lnTo>
                      <a:pt x="2484" y="24670"/>
                    </a:lnTo>
                    <a:cubicBezTo>
                      <a:pt x="2484" y="24454"/>
                      <a:pt x="2310" y="24266"/>
                      <a:pt x="2079" y="24266"/>
                    </a:cubicBezTo>
                    <a:close/>
                    <a:moveTo>
                      <a:pt x="2079" y="27716"/>
                    </a:moveTo>
                    <a:cubicBezTo>
                      <a:pt x="1863" y="27730"/>
                      <a:pt x="1675" y="27904"/>
                      <a:pt x="1675" y="28135"/>
                    </a:cubicBezTo>
                    <a:lnTo>
                      <a:pt x="1675" y="29694"/>
                    </a:lnTo>
                    <a:cubicBezTo>
                      <a:pt x="1675" y="29925"/>
                      <a:pt x="1863" y="30098"/>
                      <a:pt x="2079" y="30098"/>
                    </a:cubicBezTo>
                    <a:lnTo>
                      <a:pt x="2079" y="30098"/>
                    </a:lnTo>
                    <a:cubicBezTo>
                      <a:pt x="2310" y="30098"/>
                      <a:pt x="2498" y="29925"/>
                      <a:pt x="2484" y="29694"/>
                    </a:cubicBezTo>
                    <a:lnTo>
                      <a:pt x="2484" y="28135"/>
                    </a:lnTo>
                    <a:cubicBezTo>
                      <a:pt x="2484" y="27904"/>
                      <a:pt x="2310" y="27730"/>
                      <a:pt x="2079" y="27716"/>
                    </a:cubicBezTo>
                    <a:close/>
                    <a:moveTo>
                      <a:pt x="2079" y="31181"/>
                    </a:moveTo>
                    <a:cubicBezTo>
                      <a:pt x="1863" y="31181"/>
                      <a:pt x="1675" y="31368"/>
                      <a:pt x="1675" y="31585"/>
                    </a:cubicBezTo>
                    <a:lnTo>
                      <a:pt x="1675" y="33158"/>
                    </a:lnTo>
                    <a:cubicBezTo>
                      <a:pt x="1675" y="33375"/>
                      <a:pt x="1863" y="33562"/>
                      <a:pt x="2079" y="33562"/>
                    </a:cubicBezTo>
                    <a:lnTo>
                      <a:pt x="2079" y="33562"/>
                    </a:lnTo>
                    <a:cubicBezTo>
                      <a:pt x="2310" y="33562"/>
                      <a:pt x="2484" y="33375"/>
                      <a:pt x="2484" y="33158"/>
                    </a:cubicBezTo>
                    <a:lnTo>
                      <a:pt x="2484" y="31599"/>
                    </a:lnTo>
                    <a:cubicBezTo>
                      <a:pt x="2484" y="31368"/>
                      <a:pt x="2310" y="31181"/>
                      <a:pt x="2079" y="31181"/>
                    </a:cubicBezTo>
                    <a:close/>
                    <a:moveTo>
                      <a:pt x="2079" y="34631"/>
                    </a:moveTo>
                    <a:cubicBezTo>
                      <a:pt x="1863" y="34645"/>
                      <a:pt x="1675" y="34818"/>
                      <a:pt x="1675" y="35049"/>
                    </a:cubicBezTo>
                    <a:lnTo>
                      <a:pt x="1675" y="36608"/>
                    </a:lnTo>
                    <a:cubicBezTo>
                      <a:pt x="1675" y="36839"/>
                      <a:pt x="1863" y="37012"/>
                      <a:pt x="2079" y="37012"/>
                    </a:cubicBezTo>
                    <a:lnTo>
                      <a:pt x="2079" y="37012"/>
                    </a:lnTo>
                    <a:cubicBezTo>
                      <a:pt x="2310" y="37012"/>
                      <a:pt x="2484" y="36839"/>
                      <a:pt x="2484" y="36608"/>
                    </a:cubicBezTo>
                    <a:lnTo>
                      <a:pt x="2484" y="35049"/>
                    </a:lnTo>
                    <a:cubicBezTo>
                      <a:pt x="2484" y="34818"/>
                      <a:pt x="2310" y="34645"/>
                      <a:pt x="2079" y="34645"/>
                    </a:cubicBezTo>
                    <a:close/>
                    <a:moveTo>
                      <a:pt x="2079" y="38095"/>
                    </a:moveTo>
                    <a:cubicBezTo>
                      <a:pt x="1863" y="38095"/>
                      <a:pt x="1675" y="38283"/>
                      <a:pt x="1675" y="38499"/>
                    </a:cubicBezTo>
                    <a:lnTo>
                      <a:pt x="1675" y="40058"/>
                    </a:lnTo>
                    <a:cubicBezTo>
                      <a:pt x="1675" y="40289"/>
                      <a:pt x="1863" y="40477"/>
                      <a:pt x="2079" y="40477"/>
                    </a:cubicBezTo>
                    <a:lnTo>
                      <a:pt x="2079" y="40477"/>
                    </a:lnTo>
                    <a:cubicBezTo>
                      <a:pt x="2310" y="40477"/>
                      <a:pt x="2484" y="40289"/>
                      <a:pt x="2484" y="40058"/>
                    </a:cubicBezTo>
                    <a:lnTo>
                      <a:pt x="2484" y="38499"/>
                    </a:lnTo>
                    <a:cubicBezTo>
                      <a:pt x="2484" y="38283"/>
                      <a:pt x="2310" y="38095"/>
                      <a:pt x="2079" y="38095"/>
                    </a:cubicBezTo>
                    <a:close/>
                    <a:moveTo>
                      <a:pt x="2079" y="41545"/>
                    </a:moveTo>
                    <a:cubicBezTo>
                      <a:pt x="1863" y="41560"/>
                      <a:pt x="1675" y="41733"/>
                      <a:pt x="1675" y="41964"/>
                    </a:cubicBezTo>
                    <a:lnTo>
                      <a:pt x="1675" y="43523"/>
                    </a:lnTo>
                    <a:cubicBezTo>
                      <a:pt x="1675" y="43754"/>
                      <a:pt x="1863" y="43927"/>
                      <a:pt x="2079" y="43927"/>
                    </a:cubicBezTo>
                    <a:lnTo>
                      <a:pt x="2079" y="43927"/>
                    </a:lnTo>
                    <a:cubicBezTo>
                      <a:pt x="2310" y="43927"/>
                      <a:pt x="2484" y="43754"/>
                      <a:pt x="2484" y="43523"/>
                    </a:cubicBezTo>
                    <a:lnTo>
                      <a:pt x="2484" y="41964"/>
                    </a:lnTo>
                    <a:cubicBezTo>
                      <a:pt x="2484" y="41733"/>
                      <a:pt x="2310" y="41560"/>
                      <a:pt x="2079" y="41545"/>
                    </a:cubicBezTo>
                    <a:close/>
                    <a:moveTo>
                      <a:pt x="2079" y="45010"/>
                    </a:moveTo>
                    <a:cubicBezTo>
                      <a:pt x="1863" y="45010"/>
                      <a:pt x="1675" y="45197"/>
                      <a:pt x="1675" y="45414"/>
                    </a:cubicBezTo>
                    <a:lnTo>
                      <a:pt x="1675" y="46973"/>
                    </a:lnTo>
                    <a:cubicBezTo>
                      <a:pt x="1675" y="47204"/>
                      <a:pt x="1863" y="47392"/>
                      <a:pt x="2079" y="47392"/>
                    </a:cubicBezTo>
                    <a:lnTo>
                      <a:pt x="2079" y="47392"/>
                    </a:lnTo>
                    <a:cubicBezTo>
                      <a:pt x="2310" y="47392"/>
                      <a:pt x="2484" y="47204"/>
                      <a:pt x="2484" y="46973"/>
                    </a:cubicBezTo>
                    <a:lnTo>
                      <a:pt x="2484" y="45414"/>
                    </a:lnTo>
                    <a:cubicBezTo>
                      <a:pt x="2484" y="45197"/>
                      <a:pt x="2310" y="45010"/>
                      <a:pt x="2079" y="45010"/>
                    </a:cubicBezTo>
                    <a:close/>
                    <a:moveTo>
                      <a:pt x="2079" y="48460"/>
                    </a:moveTo>
                    <a:cubicBezTo>
                      <a:pt x="1863" y="48474"/>
                      <a:pt x="1675" y="48647"/>
                      <a:pt x="1675" y="48878"/>
                    </a:cubicBezTo>
                    <a:lnTo>
                      <a:pt x="1675" y="50437"/>
                    </a:lnTo>
                    <a:cubicBezTo>
                      <a:pt x="1675" y="50668"/>
                      <a:pt x="1863" y="50842"/>
                      <a:pt x="2079" y="50842"/>
                    </a:cubicBezTo>
                    <a:lnTo>
                      <a:pt x="2079" y="50842"/>
                    </a:lnTo>
                    <a:cubicBezTo>
                      <a:pt x="2310" y="50842"/>
                      <a:pt x="2484" y="50668"/>
                      <a:pt x="2484" y="50437"/>
                    </a:cubicBezTo>
                    <a:lnTo>
                      <a:pt x="2484" y="48878"/>
                    </a:lnTo>
                    <a:cubicBezTo>
                      <a:pt x="2484" y="48647"/>
                      <a:pt x="2310" y="48474"/>
                      <a:pt x="2079" y="484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99"/>
              <p:cNvSpPr/>
              <p:nvPr/>
            </p:nvSpPr>
            <p:spPr>
              <a:xfrm>
                <a:off x="7431725" y="2107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99"/>
              <p:cNvSpPr/>
              <p:nvPr/>
            </p:nvSpPr>
            <p:spPr>
              <a:xfrm>
                <a:off x="7431725" y="21325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99"/>
              <p:cNvSpPr/>
              <p:nvPr/>
            </p:nvSpPr>
            <p:spPr>
              <a:xfrm>
                <a:off x="7431725" y="2193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99"/>
              <p:cNvSpPr/>
              <p:nvPr/>
            </p:nvSpPr>
            <p:spPr>
              <a:xfrm>
                <a:off x="7431725" y="22188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99"/>
              <p:cNvSpPr/>
              <p:nvPr/>
            </p:nvSpPr>
            <p:spPr>
              <a:xfrm>
                <a:off x="7431725" y="22801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99"/>
              <p:cNvSpPr/>
              <p:nvPr/>
            </p:nvSpPr>
            <p:spPr>
              <a:xfrm>
                <a:off x="7431725" y="2305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99"/>
              <p:cNvSpPr/>
              <p:nvPr/>
            </p:nvSpPr>
            <p:spPr>
              <a:xfrm>
                <a:off x="7431725" y="23664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99"/>
              <p:cNvSpPr/>
              <p:nvPr/>
            </p:nvSpPr>
            <p:spPr>
              <a:xfrm>
                <a:off x="7431725" y="2391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99"/>
              <p:cNvSpPr/>
              <p:nvPr/>
            </p:nvSpPr>
            <p:spPr>
              <a:xfrm>
                <a:off x="7431725" y="2452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5"/>
                    </a:cubicBezTo>
                    <a:lnTo>
                      <a:pt x="0" y="245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5"/>
                    </a:cubicBezTo>
                    <a:lnTo>
                      <a:pt x="3825" y="245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99"/>
              <p:cNvSpPr/>
              <p:nvPr/>
            </p:nvSpPr>
            <p:spPr>
              <a:xfrm>
                <a:off x="7431725" y="2477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99"/>
              <p:cNvSpPr/>
              <p:nvPr/>
            </p:nvSpPr>
            <p:spPr>
              <a:xfrm>
                <a:off x="7431725" y="2538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99"/>
              <p:cNvSpPr/>
              <p:nvPr/>
            </p:nvSpPr>
            <p:spPr>
              <a:xfrm>
                <a:off x="7431725" y="2564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99"/>
              <p:cNvSpPr/>
              <p:nvPr/>
            </p:nvSpPr>
            <p:spPr>
              <a:xfrm>
                <a:off x="7431725" y="2625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4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404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99"/>
              <p:cNvSpPr/>
              <p:nvPr/>
            </p:nvSpPr>
            <p:spPr>
              <a:xfrm>
                <a:off x="7431725" y="2650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99"/>
              <p:cNvSpPr/>
              <p:nvPr/>
            </p:nvSpPr>
            <p:spPr>
              <a:xfrm>
                <a:off x="7431725" y="27117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99"/>
              <p:cNvSpPr/>
              <p:nvPr/>
            </p:nvSpPr>
            <p:spPr>
              <a:xfrm>
                <a:off x="7431725" y="2736688"/>
                <a:ext cx="956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99"/>
              <p:cNvSpPr/>
              <p:nvPr/>
            </p:nvSpPr>
            <p:spPr>
              <a:xfrm>
                <a:off x="7431725" y="27980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99"/>
              <p:cNvSpPr/>
              <p:nvPr/>
            </p:nvSpPr>
            <p:spPr>
              <a:xfrm>
                <a:off x="7431725" y="2823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491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99"/>
              <p:cNvSpPr/>
              <p:nvPr/>
            </p:nvSpPr>
            <p:spPr>
              <a:xfrm>
                <a:off x="7431725" y="2884288"/>
                <a:ext cx="96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20"/>
                    </a:cubicBezTo>
                    <a:lnTo>
                      <a:pt x="3580" y="520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40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99"/>
              <p:cNvSpPr/>
              <p:nvPr/>
            </p:nvSpPr>
            <p:spPr>
              <a:xfrm>
                <a:off x="7431725" y="2909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99"/>
              <p:cNvSpPr/>
              <p:nvPr/>
            </p:nvSpPr>
            <p:spPr>
              <a:xfrm>
                <a:off x="7431725" y="297053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99"/>
              <p:cNvSpPr/>
              <p:nvPr/>
            </p:nvSpPr>
            <p:spPr>
              <a:xfrm>
                <a:off x="7431725" y="29958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99"/>
              <p:cNvSpPr/>
              <p:nvPr/>
            </p:nvSpPr>
            <p:spPr>
              <a:xfrm>
                <a:off x="7431725" y="305678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99"/>
              <p:cNvSpPr/>
              <p:nvPr/>
            </p:nvSpPr>
            <p:spPr>
              <a:xfrm>
                <a:off x="7431725" y="30820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99"/>
              <p:cNvSpPr/>
              <p:nvPr/>
            </p:nvSpPr>
            <p:spPr>
              <a:xfrm>
                <a:off x="7431725" y="3143063"/>
                <a:ext cx="960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0" extrusionOk="0">
                    <a:moveTo>
                      <a:pt x="3580" y="14"/>
                    </a:moveTo>
                    <a:lnTo>
                      <a:pt x="260" y="14"/>
                    </a:lnTo>
                    <a:cubicBezTo>
                      <a:pt x="116" y="0"/>
                      <a:pt x="0" y="130"/>
                      <a:pt x="0" y="274"/>
                    </a:cubicBezTo>
                    <a:lnTo>
                      <a:pt x="0" y="274"/>
                    </a:lnTo>
                    <a:cubicBezTo>
                      <a:pt x="0" y="404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4"/>
                      <a:pt x="3825" y="274"/>
                    </a:cubicBezTo>
                    <a:lnTo>
                      <a:pt x="3825" y="274"/>
                    </a:lnTo>
                    <a:cubicBezTo>
                      <a:pt x="3840" y="130"/>
                      <a:pt x="3724" y="0"/>
                      <a:pt x="3580" y="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99"/>
              <p:cNvSpPr/>
              <p:nvPr/>
            </p:nvSpPr>
            <p:spPr>
              <a:xfrm>
                <a:off x="7431725" y="31686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99"/>
              <p:cNvSpPr/>
              <p:nvPr/>
            </p:nvSpPr>
            <p:spPr>
              <a:xfrm>
                <a:off x="7431725" y="32296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99"/>
              <p:cNvSpPr/>
              <p:nvPr/>
            </p:nvSpPr>
            <p:spPr>
              <a:xfrm>
                <a:off x="7431725" y="32549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99"/>
              <p:cNvSpPr/>
              <p:nvPr/>
            </p:nvSpPr>
            <p:spPr>
              <a:xfrm>
                <a:off x="7633100" y="22498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99"/>
              <p:cNvSpPr/>
              <p:nvPr/>
            </p:nvSpPr>
            <p:spPr>
              <a:xfrm>
                <a:off x="7633100" y="23299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99"/>
              <p:cNvSpPr/>
              <p:nvPr/>
            </p:nvSpPr>
            <p:spPr>
              <a:xfrm>
                <a:off x="7633100" y="24100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99"/>
              <p:cNvSpPr/>
              <p:nvPr/>
            </p:nvSpPr>
            <p:spPr>
              <a:xfrm>
                <a:off x="7633100" y="24902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99"/>
              <p:cNvSpPr/>
              <p:nvPr/>
            </p:nvSpPr>
            <p:spPr>
              <a:xfrm>
                <a:off x="7633100" y="25703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99"/>
              <p:cNvSpPr/>
              <p:nvPr/>
            </p:nvSpPr>
            <p:spPr>
              <a:xfrm>
                <a:off x="7633100" y="26504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99"/>
              <p:cNvSpPr/>
              <p:nvPr/>
            </p:nvSpPr>
            <p:spPr>
              <a:xfrm>
                <a:off x="7633100" y="27305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99"/>
              <p:cNvSpPr/>
              <p:nvPr/>
            </p:nvSpPr>
            <p:spPr>
              <a:xfrm>
                <a:off x="7633100" y="28106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99"/>
              <p:cNvSpPr/>
              <p:nvPr/>
            </p:nvSpPr>
            <p:spPr>
              <a:xfrm>
                <a:off x="7633100" y="28907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99"/>
              <p:cNvSpPr/>
              <p:nvPr/>
            </p:nvSpPr>
            <p:spPr>
              <a:xfrm>
                <a:off x="7633100" y="29709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99"/>
              <p:cNvSpPr/>
              <p:nvPr/>
            </p:nvSpPr>
            <p:spPr>
              <a:xfrm>
                <a:off x="7633100" y="30510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99"/>
              <p:cNvSpPr/>
              <p:nvPr/>
            </p:nvSpPr>
            <p:spPr>
              <a:xfrm>
                <a:off x="7633100" y="31311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99"/>
              <p:cNvSpPr/>
              <p:nvPr/>
            </p:nvSpPr>
            <p:spPr>
              <a:xfrm>
                <a:off x="7633100" y="32112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4" name="Google Shape;2434;p99"/>
          <p:cNvSpPr txBox="1"/>
          <p:nvPr/>
        </p:nvSpPr>
        <p:spPr>
          <a:xfrm>
            <a:off x="3909051" y="1764925"/>
            <a:ext cx="1421400" cy="20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AutoNum type="arabicPeriod"/>
            </a:pP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“maçãs”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AutoNum type="arabicPeriod"/>
            </a:pP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“laranjas”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AutoNum type="arabicPeriod"/>
            </a:pP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“uvas”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AutoNum type="arabicPeriod"/>
            </a:pP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“cerejas”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9" name="Google Shape;2439;p100"/>
          <p:cNvCxnSpPr/>
          <p:nvPr/>
        </p:nvCxnSpPr>
        <p:spPr>
          <a:xfrm rot="10800000">
            <a:off x="3808342" y="3416625"/>
            <a:ext cx="2179200" cy="446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40" name="Google Shape;2440;p100"/>
          <p:cNvCxnSpPr/>
          <p:nvPr/>
        </p:nvCxnSpPr>
        <p:spPr>
          <a:xfrm rot="10800000">
            <a:off x="2637142" y="2785200"/>
            <a:ext cx="3350400" cy="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41" name="Google Shape;2441;p100"/>
          <p:cNvCxnSpPr>
            <a:stCxn id="2442" idx="1"/>
          </p:cNvCxnSpPr>
          <p:nvPr/>
        </p:nvCxnSpPr>
        <p:spPr>
          <a:xfrm flipH="1">
            <a:off x="3914842" y="1710075"/>
            <a:ext cx="2072700" cy="576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443" name="Google Shape;2443;p100"/>
          <p:cNvPicPr preferRelativeResize="0"/>
          <p:nvPr/>
        </p:nvPicPr>
        <p:blipFill rotWithShape="1">
          <a:blip r:embed="rId3">
            <a:alphaModFix/>
          </a:blip>
          <a:srcRect l="9730" r="9722"/>
          <a:stretch/>
        </p:blipFill>
        <p:spPr>
          <a:xfrm rot="-360">
            <a:off x="1701542" y="1571075"/>
            <a:ext cx="2866200" cy="23739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444" name="Google Shape;2444;p100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Bibliotecas - reutilizar código</a:t>
            </a:r>
            <a:endParaRPr/>
          </a:p>
        </p:txBody>
      </p:sp>
      <p:sp>
        <p:nvSpPr>
          <p:cNvPr id="2445" name="Google Shape;2445;p100"/>
          <p:cNvSpPr txBox="1"/>
          <p:nvPr/>
        </p:nvSpPr>
        <p:spPr>
          <a:xfrm>
            <a:off x="5987550" y="1337990"/>
            <a:ext cx="24543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Milhares de funções</a:t>
            </a: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 em Python </a:t>
            </a:r>
            <a:r>
              <a:rPr lang="en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são desenvolvidas diariamente</a:t>
            </a: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.</a:t>
            </a:r>
            <a:endParaRPr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446" name="Google Shape;2446;p100"/>
          <p:cNvSpPr txBox="1"/>
          <p:nvPr/>
        </p:nvSpPr>
        <p:spPr>
          <a:xfrm>
            <a:off x="5987550" y="2266324"/>
            <a:ext cx="24543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Podemos facilitar o desenvolvimento </a:t>
            </a:r>
            <a:r>
              <a:rPr lang="en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reutilizando o código desenvolvido por outros</a:t>
            </a: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.</a:t>
            </a:r>
            <a:endParaRPr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447" name="Google Shape;2447;p100"/>
          <p:cNvSpPr txBox="1"/>
          <p:nvPr/>
        </p:nvSpPr>
        <p:spPr>
          <a:xfrm>
            <a:off x="5987550" y="3299575"/>
            <a:ext cx="2454300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Esse código encontra-se dentro de </a:t>
            </a:r>
            <a:r>
              <a:rPr lang="en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bibliotecas</a:t>
            </a: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, que são um </a:t>
            </a:r>
            <a:r>
              <a:rPr lang="en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ficheiro</a:t>
            </a: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 (ou conjuntos de ficheiros) </a:t>
            </a:r>
            <a:r>
              <a:rPr lang="en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com diversas funções, métodos, classes</a:t>
            </a: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...</a:t>
            </a:r>
            <a:endParaRPr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grpSp>
        <p:nvGrpSpPr>
          <p:cNvPr id="2448" name="Google Shape;2448;p100"/>
          <p:cNvGrpSpPr/>
          <p:nvPr/>
        </p:nvGrpSpPr>
        <p:grpSpPr>
          <a:xfrm rot="6393658">
            <a:off x="1350029" y="4887119"/>
            <a:ext cx="1613141" cy="1005823"/>
            <a:chOff x="7254375" y="787045"/>
            <a:chExt cx="1839209" cy="1144876"/>
          </a:xfrm>
        </p:grpSpPr>
        <p:sp>
          <p:nvSpPr>
            <p:cNvPr id="2449" name="Google Shape;2449;p100"/>
            <p:cNvSpPr/>
            <p:nvPr/>
          </p:nvSpPr>
          <p:spPr>
            <a:xfrm>
              <a:off x="7342317" y="787045"/>
              <a:ext cx="1751267" cy="1115046"/>
            </a:xfrm>
            <a:custGeom>
              <a:avLst/>
              <a:gdLst/>
              <a:ahLst/>
              <a:cxnLst/>
              <a:rect l="l" t="t" r="r" b="b"/>
              <a:pathLst>
                <a:path w="25869" h="16471" extrusionOk="0">
                  <a:moveTo>
                    <a:pt x="25406" y="13873"/>
                  </a:moveTo>
                  <a:lnTo>
                    <a:pt x="3421" y="462"/>
                  </a:lnTo>
                  <a:lnTo>
                    <a:pt x="1126" y="159"/>
                  </a:lnTo>
                  <a:lnTo>
                    <a:pt x="1126" y="159"/>
                  </a:lnTo>
                  <a:lnTo>
                    <a:pt x="0" y="0"/>
                  </a:lnTo>
                  <a:lnTo>
                    <a:pt x="650" y="938"/>
                  </a:lnTo>
                  <a:lnTo>
                    <a:pt x="650" y="938"/>
                  </a:lnTo>
                  <a:lnTo>
                    <a:pt x="1963" y="2829"/>
                  </a:lnTo>
                  <a:lnTo>
                    <a:pt x="1963" y="2829"/>
                  </a:lnTo>
                  <a:lnTo>
                    <a:pt x="22245" y="15201"/>
                  </a:lnTo>
                  <a:lnTo>
                    <a:pt x="22245" y="15201"/>
                  </a:lnTo>
                  <a:lnTo>
                    <a:pt x="23948" y="16254"/>
                  </a:lnTo>
                  <a:cubicBezTo>
                    <a:pt x="24309" y="16471"/>
                    <a:pt x="24771" y="16355"/>
                    <a:pt x="25002" y="15995"/>
                  </a:cubicBezTo>
                  <a:lnTo>
                    <a:pt x="25652" y="14912"/>
                  </a:lnTo>
                  <a:cubicBezTo>
                    <a:pt x="25868" y="14551"/>
                    <a:pt x="25753" y="14089"/>
                    <a:pt x="25406" y="138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00"/>
            <p:cNvSpPr/>
            <p:nvPr/>
          </p:nvSpPr>
          <p:spPr>
            <a:xfrm>
              <a:off x="7254375" y="816875"/>
              <a:ext cx="1752282" cy="1115046"/>
            </a:xfrm>
            <a:custGeom>
              <a:avLst/>
              <a:gdLst/>
              <a:ahLst/>
              <a:cxnLst/>
              <a:rect l="l" t="t" r="r" b="b"/>
              <a:pathLst>
                <a:path w="25884" h="16471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5421" y="13873"/>
                  </a:lnTo>
                  <a:cubicBezTo>
                    <a:pt x="25768" y="14089"/>
                    <a:pt x="25883" y="14551"/>
                    <a:pt x="25667" y="14912"/>
                  </a:cubicBezTo>
                  <a:lnTo>
                    <a:pt x="25017" y="15995"/>
                  </a:lnTo>
                  <a:cubicBezTo>
                    <a:pt x="24786" y="16355"/>
                    <a:pt x="24324" y="16471"/>
                    <a:pt x="23963" y="162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00"/>
            <p:cNvSpPr/>
            <p:nvPr/>
          </p:nvSpPr>
          <p:spPr>
            <a:xfrm>
              <a:off x="7254375" y="816875"/>
              <a:ext cx="1656490" cy="1060346"/>
            </a:xfrm>
            <a:custGeom>
              <a:avLst/>
              <a:gdLst/>
              <a:ahLst/>
              <a:cxnLst/>
              <a:rect l="l" t="t" r="r" b="b"/>
              <a:pathLst>
                <a:path w="24469" h="15663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4469" y="13295"/>
                  </a:lnTo>
                  <a:cubicBezTo>
                    <a:pt x="24122" y="14161"/>
                    <a:pt x="23631" y="14970"/>
                    <a:pt x="23025" y="15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00"/>
            <p:cNvSpPr/>
            <p:nvPr/>
          </p:nvSpPr>
          <p:spPr>
            <a:xfrm>
              <a:off x="7254375" y="816875"/>
              <a:ext cx="1604702" cy="1029070"/>
            </a:xfrm>
            <a:custGeom>
              <a:avLst/>
              <a:gdLst/>
              <a:ahLst/>
              <a:cxnLst/>
              <a:rect l="l" t="t" r="r" b="b"/>
              <a:pathLst>
                <a:path w="23704" h="15201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lnTo>
                    <a:pt x="23704" y="12833"/>
                  </a:lnTo>
                  <a:cubicBezTo>
                    <a:pt x="23372" y="13699"/>
                    <a:pt x="22881" y="14508"/>
                    <a:pt x="22260" y="15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00"/>
            <p:cNvSpPr/>
            <p:nvPr/>
          </p:nvSpPr>
          <p:spPr>
            <a:xfrm>
              <a:off x="7254375" y="816875"/>
              <a:ext cx="232676" cy="191584"/>
            </a:xfrm>
            <a:custGeom>
              <a:avLst/>
              <a:gdLst/>
              <a:ahLst/>
              <a:cxnLst/>
              <a:rect l="l" t="t" r="r" b="b"/>
              <a:pathLst>
                <a:path w="3437" h="2830" extrusionOk="0">
                  <a:moveTo>
                    <a:pt x="1978" y="2829"/>
                  </a:moveTo>
                  <a:lnTo>
                    <a:pt x="1" y="0"/>
                  </a:lnTo>
                  <a:lnTo>
                    <a:pt x="3436" y="462"/>
                  </a:lnTo>
                  <a:cubicBezTo>
                    <a:pt x="3090" y="1328"/>
                    <a:pt x="2613" y="2137"/>
                    <a:pt x="1993" y="28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00"/>
            <p:cNvSpPr/>
            <p:nvPr/>
          </p:nvSpPr>
          <p:spPr>
            <a:xfrm>
              <a:off x="7254375" y="816875"/>
              <a:ext cx="76295" cy="63568"/>
            </a:xfrm>
            <a:custGeom>
              <a:avLst/>
              <a:gdLst/>
              <a:ahLst/>
              <a:cxnLst/>
              <a:rect l="l" t="t" r="r" b="b"/>
              <a:pathLst>
                <a:path w="1127" h="939" extrusionOk="0">
                  <a:moveTo>
                    <a:pt x="650" y="938"/>
                  </a:moveTo>
                  <a:lnTo>
                    <a:pt x="1" y="0"/>
                  </a:lnTo>
                  <a:lnTo>
                    <a:pt x="1126" y="144"/>
                  </a:lnTo>
                  <a:cubicBezTo>
                    <a:pt x="1025" y="433"/>
                    <a:pt x="852" y="707"/>
                    <a:pt x="650" y="9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5" name="Google Shape;2455;p100"/>
          <p:cNvSpPr txBox="1"/>
          <p:nvPr/>
        </p:nvSpPr>
        <p:spPr>
          <a:xfrm>
            <a:off x="2185725" y="42249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import &lt;nome_biblioteca&gt;</a:t>
            </a:r>
            <a:endParaRPr sz="4300" b="1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2456" name="Google Shape;2456;p100"/>
          <p:cNvSpPr/>
          <p:nvPr/>
        </p:nvSpPr>
        <p:spPr>
          <a:xfrm>
            <a:off x="2242250" y="4212675"/>
            <a:ext cx="2866200" cy="5103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01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</a:t>
            </a:r>
            <a:endParaRPr/>
          </a:p>
        </p:txBody>
      </p:sp>
      <p:graphicFrame>
        <p:nvGraphicFramePr>
          <p:cNvPr id="2462" name="Google Shape;2462;p101"/>
          <p:cNvGraphicFramePr/>
          <p:nvPr/>
        </p:nvGraphicFramePr>
        <p:xfrm>
          <a:off x="753550" y="1483000"/>
          <a:ext cx="8126250" cy="2725300"/>
        </p:xfrm>
        <a:graphic>
          <a:graphicData uri="http://schemas.openxmlformats.org/drawingml/2006/table">
            <a:tbl>
              <a:tblPr>
                <a:noFill/>
                <a:tableStyleId>{9019F57C-10C3-4A6E-8629-6BD60971E07D}</a:tableStyleId>
              </a:tblPr>
              <a:tblGrid>
                <a:gridCol w="406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Métodos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Funcionalidade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.choice(&lt;lista&gt;)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Escolhe um elemento aleatório de uma sequência (lista, tupla, string)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.randint(a, b)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um número inteiro entre a e b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.random()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um float aleatório no intervalo 0.0 e 1.0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63" name="Google Shape;2463;p101"/>
          <p:cNvGraphicFramePr/>
          <p:nvPr/>
        </p:nvGraphicFramePr>
        <p:xfrm>
          <a:off x="304800" y="304800"/>
          <a:ext cx="208250" cy="396210"/>
        </p:xfrm>
        <a:graphic>
          <a:graphicData uri="http://schemas.openxmlformats.org/drawingml/2006/table">
            <a:tbl>
              <a:tblPr>
                <a:noFill/>
                <a:tableStyleId>{9019F57C-10C3-4A6E-8629-6BD60971E07D}</a:tableStyleId>
              </a:tblPr>
              <a:tblGrid>
                <a:gridCol w="20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" name="Google Shape;1842;p66"/>
          <p:cNvPicPr preferRelativeResize="0"/>
          <p:nvPr/>
        </p:nvPicPr>
        <p:blipFill rotWithShape="1">
          <a:blip r:embed="rId3">
            <a:alphaModFix/>
          </a:blip>
          <a:srcRect r="10450"/>
          <a:stretch/>
        </p:blipFill>
        <p:spPr>
          <a:xfrm rot="10800000" flipH="1">
            <a:off x="-2625" y="-44601"/>
            <a:ext cx="9149126" cy="52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p66"/>
          <p:cNvSpPr/>
          <p:nvPr/>
        </p:nvSpPr>
        <p:spPr>
          <a:xfrm>
            <a:off x="371675" y="536050"/>
            <a:ext cx="1582200" cy="4614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NitSig</a:t>
            </a:r>
            <a:endParaRPr sz="23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44" name="Google Shape;1844;p66"/>
          <p:cNvSpPr txBox="1"/>
          <p:nvPr/>
        </p:nvSpPr>
        <p:spPr>
          <a:xfrm>
            <a:off x="308325" y="1088400"/>
            <a:ext cx="8355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 Universidade do Porto usa-se o SIGARRA para tudo, mas a verdade é que não está à altura das expectativas dos estudantes…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45" name="Google Shape;18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176" y="1902950"/>
            <a:ext cx="3032698" cy="189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875" y="1902951"/>
            <a:ext cx="3604367" cy="189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66"/>
          <p:cNvSpPr/>
          <p:nvPr/>
        </p:nvSpPr>
        <p:spPr>
          <a:xfrm>
            <a:off x="4262084" y="2709437"/>
            <a:ext cx="744000" cy="61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8" name="Google Shape;184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7836" y="2904931"/>
            <a:ext cx="385322" cy="208790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66"/>
          <p:cNvSpPr txBox="1"/>
          <p:nvPr/>
        </p:nvSpPr>
        <p:spPr>
          <a:xfrm>
            <a:off x="308325" y="3986625"/>
            <a:ext cx="80811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Criamos então esta extensão de </a:t>
            </a:r>
            <a:r>
              <a:rPr lang="en" i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que refina a experiência do estudante a utilizar o SIGARRA, tornando-o mais intuitivo e prático.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50" name="Google Shape;1850;p66"/>
          <p:cNvSpPr txBox="1"/>
          <p:nvPr/>
        </p:nvSpPr>
        <p:spPr>
          <a:xfrm>
            <a:off x="8424200" y="4542200"/>
            <a:ext cx="551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3/6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51" name="Google Shape;185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4013" y="82412"/>
            <a:ext cx="620750" cy="6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02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09</a:t>
            </a:r>
            <a:endParaRPr/>
          </a:p>
        </p:txBody>
      </p:sp>
      <p:sp>
        <p:nvSpPr>
          <p:cNvPr id="2469" name="Google Shape;2469;p102"/>
          <p:cNvSpPr txBox="1"/>
          <p:nvPr/>
        </p:nvSpPr>
        <p:spPr>
          <a:xfrm>
            <a:off x="1342400" y="1720525"/>
            <a:ext cx="6447000" cy="2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470" name="Google Shape;2470;p102"/>
          <p:cNvSpPr txBox="1"/>
          <p:nvPr/>
        </p:nvSpPr>
        <p:spPr>
          <a:xfrm>
            <a:off x="1068300" y="1609275"/>
            <a:ext cx="74100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➢"/>
            </a:pPr>
            <a:r>
              <a:rPr lang="en" sz="2100"/>
              <a:t>Importe a biblioteca random e crie um jogo em que o utilizador deve adivinhar um número escolhido aleatoriamente entre 0 e 100. Para cada palpite, informe se o valor chutado é maior ou menor que o número secreto. Conte também o número de tentativas necessárias para acertar. </a:t>
            </a:r>
            <a:endParaRPr sz="21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No final, exiba:“Acertou em # tentativas”</a:t>
            </a:r>
            <a:endParaRPr sz="2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103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Dicionários</a:t>
            </a:r>
            <a:endParaRPr/>
          </a:p>
        </p:txBody>
      </p:sp>
      <p:grpSp>
        <p:nvGrpSpPr>
          <p:cNvPr id="2476" name="Google Shape;2476;p103"/>
          <p:cNvGrpSpPr/>
          <p:nvPr/>
        </p:nvGrpSpPr>
        <p:grpSpPr>
          <a:xfrm>
            <a:off x="894500" y="2088550"/>
            <a:ext cx="2183100" cy="1062199"/>
            <a:chOff x="894500" y="2088550"/>
            <a:chExt cx="2183100" cy="1062199"/>
          </a:xfrm>
        </p:grpSpPr>
        <p:sp>
          <p:nvSpPr>
            <p:cNvPr id="2477" name="Google Shape;2477;p103"/>
            <p:cNvSpPr txBox="1"/>
            <p:nvPr/>
          </p:nvSpPr>
          <p:spPr>
            <a:xfrm>
              <a:off x="894500" y="2342849"/>
              <a:ext cx="2183100" cy="8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Também muito </a:t>
              </a:r>
              <a:r>
                <a:rPr lang="en" b="1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semelhantes a listas </a:t>
              </a:r>
              <a:r>
                <a:rPr lang="en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(utilizam parêntesis diferentes), mas em vez de serem indexados somente por números, </a:t>
              </a:r>
              <a:r>
                <a:rPr lang="en" b="1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podem ser indexados por qualquer tipo de variável</a:t>
              </a:r>
              <a:r>
                <a:rPr lang="en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 (números, strings…)</a:t>
              </a:r>
              <a:endParaRPr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endParaRPr>
            </a:p>
          </p:txBody>
        </p:sp>
        <p:sp>
          <p:nvSpPr>
            <p:cNvPr id="2478" name="Google Shape;2478;p103"/>
            <p:cNvSpPr txBox="1"/>
            <p:nvPr/>
          </p:nvSpPr>
          <p:spPr>
            <a:xfrm>
              <a:off x="894500" y="2088550"/>
              <a:ext cx="21831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82A2D"/>
                  </a:solidFill>
                  <a:latin typeface="Zilla Slab"/>
                  <a:ea typeface="Zilla Slab"/>
                  <a:cs typeface="Zilla Slab"/>
                  <a:sym typeface="Zilla Slab"/>
                </a:rPr>
                <a:t>E agora?</a:t>
              </a:r>
              <a:endParaRPr sz="2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endParaRPr>
            </a:p>
          </p:txBody>
        </p:sp>
      </p:grpSp>
      <p:sp>
        <p:nvSpPr>
          <p:cNvPr id="2479" name="Google Shape;2479;p103"/>
          <p:cNvSpPr txBox="1">
            <a:spLocks noGrp="1"/>
          </p:cNvSpPr>
          <p:nvPr>
            <p:ph type="title" idx="4294967295"/>
          </p:nvPr>
        </p:nvSpPr>
        <p:spPr>
          <a:xfrm flipH="1">
            <a:off x="567650" y="1373650"/>
            <a:ext cx="18051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{“olá” : 0}</a:t>
            </a:r>
            <a:endParaRPr/>
          </a:p>
        </p:txBody>
      </p:sp>
      <p:sp>
        <p:nvSpPr>
          <p:cNvPr id="2480" name="Google Shape;2480;p103"/>
          <p:cNvSpPr txBox="1"/>
          <p:nvPr/>
        </p:nvSpPr>
        <p:spPr>
          <a:xfrm>
            <a:off x="6258750" y="2371524"/>
            <a:ext cx="2183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Uma entrada de um dicionário designa-se por um par</a:t>
            </a:r>
            <a:r>
              <a:rPr lang="en" b="1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 Chave : Valor</a:t>
            </a: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. As chaves permitem aceder aos valores, mas o contrário não se verifica (funciona quase como uma tabela).</a:t>
            </a:r>
            <a:endParaRPr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2481" name="Google Shape;2481;p103"/>
          <p:cNvCxnSpPr>
            <a:stCxn id="2479" idx="1"/>
          </p:cNvCxnSpPr>
          <p:nvPr/>
        </p:nvCxnSpPr>
        <p:spPr>
          <a:xfrm>
            <a:off x="2372750" y="1580500"/>
            <a:ext cx="3129000" cy="782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82" name="Google Shape;2482;p103"/>
          <p:cNvCxnSpPr>
            <a:stCxn id="2480" idx="0"/>
          </p:cNvCxnSpPr>
          <p:nvPr/>
        </p:nvCxnSpPr>
        <p:spPr>
          <a:xfrm rot="5400000">
            <a:off x="5577450" y="1197474"/>
            <a:ext cx="598800" cy="2946900"/>
          </a:xfrm>
          <a:prstGeom prst="bentConnector4">
            <a:avLst>
              <a:gd name="adj1" fmla="val -39767"/>
              <a:gd name="adj2" fmla="val 65956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483" name="Google Shape;2483;p103"/>
          <p:cNvGrpSpPr/>
          <p:nvPr/>
        </p:nvGrpSpPr>
        <p:grpSpPr>
          <a:xfrm rot="-1430984">
            <a:off x="7519871" y="4150439"/>
            <a:ext cx="1821706" cy="621669"/>
            <a:chOff x="6701488" y="1774475"/>
            <a:chExt cx="1521875" cy="519350"/>
          </a:xfrm>
        </p:grpSpPr>
        <p:sp>
          <p:nvSpPr>
            <p:cNvPr id="2484" name="Google Shape;2484;p103"/>
            <p:cNvSpPr/>
            <p:nvPr/>
          </p:nvSpPr>
          <p:spPr>
            <a:xfrm>
              <a:off x="6753463" y="1820675"/>
              <a:ext cx="1469900" cy="473150"/>
            </a:xfrm>
            <a:custGeom>
              <a:avLst/>
              <a:gdLst/>
              <a:ahLst/>
              <a:cxnLst/>
              <a:rect l="l" t="t" r="r" b="b"/>
              <a:pathLst>
                <a:path w="58796" h="18926" extrusionOk="0">
                  <a:moveTo>
                    <a:pt x="18723" y="15100"/>
                  </a:moveTo>
                  <a:cubicBezTo>
                    <a:pt x="20268" y="14638"/>
                    <a:pt x="21668" y="13772"/>
                    <a:pt x="22779" y="12588"/>
                  </a:cubicBezTo>
                  <a:cubicBezTo>
                    <a:pt x="23342" y="11967"/>
                    <a:pt x="23790" y="11260"/>
                    <a:pt x="24136" y="10495"/>
                  </a:cubicBezTo>
                  <a:cubicBezTo>
                    <a:pt x="24079" y="10495"/>
                    <a:pt x="24021" y="10481"/>
                    <a:pt x="23963" y="10466"/>
                  </a:cubicBezTo>
                  <a:cubicBezTo>
                    <a:pt x="23227" y="10163"/>
                    <a:pt x="24151" y="9485"/>
                    <a:pt x="24266" y="8027"/>
                  </a:cubicBezTo>
                  <a:cubicBezTo>
                    <a:pt x="24310" y="7507"/>
                    <a:pt x="24281" y="6973"/>
                    <a:pt x="24209" y="6439"/>
                  </a:cubicBezTo>
                  <a:cubicBezTo>
                    <a:pt x="20484" y="6583"/>
                    <a:pt x="17583" y="6698"/>
                    <a:pt x="16385" y="6785"/>
                  </a:cubicBezTo>
                  <a:cubicBezTo>
                    <a:pt x="12862" y="7059"/>
                    <a:pt x="9484" y="10943"/>
                    <a:pt x="7391" y="14133"/>
                  </a:cubicBezTo>
                  <a:cubicBezTo>
                    <a:pt x="8604" y="14941"/>
                    <a:pt x="10177" y="15475"/>
                    <a:pt x="12227" y="15620"/>
                  </a:cubicBezTo>
                  <a:cubicBezTo>
                    <a:pt x="14364" y="15778"/>
                    <a:pt x="16673" y="15721"/>
                    <a:pt x="18723" y="15100"/>
                  </a:cubicBezTo>
                  <a:close/>
                  <a:moveTo>
                    <a:pt x="18131" y="5905"/>
                  </a:moveTo>
                  <a:lnTo>
                    <a:pt x="16385" y="5977"/>
                  </a:lnTo>
                  <a:cubicBezTo>
                    <a:pt x="13064" y="6107"/>
                    <a:pt x="9037" y="9744"/>
                    <a:pt x="6020" y="12920"/>
                  </a:cubicBezTo>
                  <a:cubicBezTo>
                    <a:pt x="5284" y="12025"/>
                    <a:pt x="4750" y="10986"/>
                    <a:pt x="4446" y="9860"/>
                  </a:cubicBezTo>
                  <a:cubicBezTo>
                    <a:pt x="3956" y="8156"/>
                    <a:pt x="3999" y="6814"/>
                    <a:pt x="4403" y="5760"/>
                  </a:cubicBezTo>
                  <a:cubicBezTo>
                    <a:pt x="4432" y="5674"/>
                    <a:pt x="4461" y="5601"/>
                    <a:pt x="4490" y="5515"/>
                  </a:cubicBezTo>
                  <a:cubicBezTo>
                    <a:pt x="7290" y="5587"/>
                    <a:pt x="12473" y="5731"/>
                    <a:pt x="18131" y="5905"/>
                  </a:cubicBezTo>
                  <a:close/>
                  <a:moveTo>
                    <a:pt x="53498" y="4302"/>
                  </a:moveTo>
                  <a:lnTo>
                    <a:pt x="34487" y="5168"/>
                  </a:lnTo>
                  <a:cubicBezTo>
                    <a:pt x="34429" y="5082"/>
                    <a:pt x="34328" y="5010"/>
                    <a:pt x="34227" y="4981"/>
                  </a:cubicBezTo>
                  <a:cubicBezTo>
                    <a:pt x="34198" y="4981"/>
                    <a:pt x="34183" y="4981"/>
                    <a:pt x="34169" y="4981"/>
                  </a:cubicBezTo>
                  <a:cubicBezTo>
                    <a:pt x="34328" y="4533"/>
                    <a:pt x="34573" y="4115"/>
                    <a:pt x="34891" y="3768"/>
                  </a:cubicBezTo>
                  <a:cubicBezTo>
                    <a:pt x="35945" y="2584"/>
                    <a:pt x="39337" y="1949"/>
                    <a:pt x="42917" y="1848"/>
                  </a:cubicBezTo>
                  <a:cubicBezTo>
                    <a:pt x="46728" y="1733"/>
                    <a:pt x="50712" y="2224"/>
                    <a:pt x="52329" y="3306"/>
                  </a:cubicBezTo>
                  <a:cubicBezTo>
                    <a:pt x="52747" y="3580"/>
                    <a:pt x="53152" y="3912"/>
                    <a:pt x="53498" y="4302"/>
                  </a:cubicBezTo>
                  <a:close/>
                  <a:moveTo>
                    <a:pt x="32711" y="5255"/>
                  </a:moveTo>
                  <a:lnTo>
                    <a:pt x="29405" y="5399"/>
                  </a:lnTo>
                  <a:lnTo>
                    <a:pt x="26100" y="5255"/>
                  </a:lnTo>
                  <a:cubicBezTo>
                    <a:pt x="26172" y="4981"/>
                    <a:pt x="26186" y="4706"/>
                    <a:pt x="26186" y="4432"/>
                  </a:cubicBezTo>
                  <a:cubicBezTo>
                    <a:pt x="26836" y="3999"/>
                    <a:pt x="28121" y="3783"/>
                    <a:pt x="29405" y="3783"/>
                  </a:cubicBezTo>
                  <a:cubicBezTo>
                    <a:pt x="30690" y="3783"/>
                    <a:pt x="31975" y="3999"/>
                    <a:pt x="32624" y="4432"/>
                  </a:cubicBezTo>
                  <a:cubicBezTo>
                    <a:pt x="32610" y="4706"/>
                    <a:pt x="32639" y="4981"/>
                    <a:pt x="32711" y="5255"/>
                  </a:cubicBezTo>
                  <a:close/>
                  <a:moveTo>
                    <a:pt x="5471" y="13512"/>
                  </a:moveTo>
                  <a:cubicBezTo>
                    <a:pt x="4620" y="12516"/>
                    <a:pt x="4013" y="11347"/>
                    <a:pt x="3667" y="10076"/>
                  </a:cubicBezTo>
                  <a:cubicBezTo>
                    <a:pt x="3523" y="9586"/>
                    <a:pt x="3407" y="9066"/>
                    <a:pt x="3349" y="8561"/>
                  </a:cubicBezTo>
                  <a:lnTo>
                    <a:pt x="3234" y="8561"/>
                  </a:lnTo>
                  <a:cubicBezTo>
                    <a:pt x="2498" y="8647"/>
                    <a:pt x="2425" y="7348"/>
                    <a:pt x="2180" y="6612"/>
                  </a:cubicBezTo>
                  <a:cubicBezTo>
                    <a:pt x="1935" y="5876"/>
                    <a:pt x="1271" y="5746"/>
                    <a:pt x="780" y="5746"/>
                  </a:cubicBezTo>
                  <a:cubicBezTo>
                    <a:pt x="289" y="5746"/>
                    <a:pt x="0" y="4259"/>
                    <a:pt x="592" y="3811"/>
                  </a:cubicBezTo>
                  <a:cubicBezTo>
                    <a:pt x="2916" y="2065"/>
                    <a:pt x="12949" y="0"/>
                    <a:pt x="19344" y="895"/>
                  </a:cubicBezTo>
                  <a:cubicBezTo>
                    <a:pt x="22707" y="1372"/>
                    <a:pt x="25825" y="2310"/>
                    <a:pt x="25984" y="2960"/>
                  </a:cubicBezTo>
                  <a:cubicBezTo>
                    <a:pt x="26027" y="3104"/>
                    <a:pt x="26071" y="3306"/>
                    <a:pt x="26100" y="3537"/>
                  </a:cubicBezTo>
                  <a:cubicBezTo>
                    <a:pt x="26865" y="3162"/>
                    <a:pt x="28135" y="2974"/>
                    <a:pt x="29405" y="2974"/>
                  </a:cubicBezTo>
                  <a:cubicBezTo>
                    <a:pt x="30661" y="2974"/>
                    <a:pt x="31932" y="3147"/>
                    <a:pt x="32697" y="3537"/>
                  </a:cubicBezTo>
                  <a:cubicBezTo>
                    <a:pt x="32725" y="3306"/>
                    <a:pt x="32769" y="3104"/>
                    <a:pt x="32812" y="2960"/>
                  </a:cubicBezTo>
                  <a:cubicBezTo>
                    <a:pt x="32971" y="2310"/>
                    <a:pt x="36089" y="1372"/>
                    <a:pt x="39452" y="895"/>
                  </a:cubicBezTo>
                  <a:cubicBezTo>
                    <a:pt x="45847" y="0"/>
                    <a:pt x="55866" y="2065"/>
                    <a:pt x="58204" y="3811"/>
                  </a:cubicBezTo>
                  <a:cubicBezTo>
                    <a:pt x="58796" y="4259"/>
                    <a:pt x="58507" y="5746"/>
                    <a:pt x="58016" y="5746"/>
                  </a:cubicBezTo>
                  <a:cubicBezTo>
                    <a:pt x="57526" y="5746"/>
                    <a:pt x="56862" y="5876"/>
                    <a:pt x="56616" y="6612"/>
                  </a:cubicBezTo>
                  <a:cubicBezTo>
                    <a:pt x="56371" y="7348"/>
                    <a:pt x="56299" y="8647"/>
                    <a:pt x="55562" y="8561"/>
                  </a:cubicBezTo>
                  <a:lnTo>
                    <a:pt x="55447" y="8561"/>
                  </a:lnTo>
                  <a:cubicBezTo>
                    <a:pt x="55389" y="9066"/>
                    <a:pt x="55274" y="9586"/>
                    <a:pt x="55129" y="10076"/>
                  </a:cubicBezTo>
                  <a:cubicBezTo>
                    <a:pt x="54783" y="11347"/>
                    <a:pt x="54162" y="12516"/>
                    <a:pt x="53325" y="13512"/>
                  </a:cubicBezTo>
                  <a:cubicBezTo>
                    <a:pt x="54653" y="14941"/>
                    <a:pt x="55736" y="16226"/>
                    <a:pt x="56429" y="16977"/>
                  </a:cubicBezTo>
                  <a:cubicBezTo>
                    <a:pt x="57843" y="18536"/>
                    <a:pt x="53845" y="18925"/>
                    <a:pt x="53238" y="17482"/>
                  </a:cubicBezTo>
                  <a:cubicBezTo>
                    <a:pt x="52834" y="16558"/>
                    <a:pt x="52358" y="15677"/>
                    <a:pt x="51824" y="14826"/>
                  </a:cubicBezTo>
                  <a:cubicBezTo>
                    <a:pt x="50510" y="15706"/>
                    <a:pt x="48807" y="16269"/>
                    <a:pt x="46612" y="16428"/>
                  </a:cubicBezTo>
                  <a:cubicBezTo>
                    <a:pt x="44389" y="16587"/>
                    <a:pt x="41979" y="16529"/>
                    <a:pt x="39842" y="15865"/>
                  </a:cubicBezTo>
                  <a:cubicBezTo>
                    <a:pt x="38153" y="15374"/>
                    <a:pt x="36623" y="14436"/>
                    <a:pt x="35425" y="13137"/>
                  </a:cubicBezTo>
                  <a:cubicBezTo>
                    <a:pt x="34256" y="11881"/>
                    <a:pt x="33332" y="9874"/>
                    <a:pt x="33086" y="7911"/>
                  </a:cubicBezTo>
                  <a:cubicBezTo>
                    <a:pt x="33014" y="7406"/>
                    <a:pt x="33000" y="6901"/>
                    <a:pt x="33043" y="6395"/>
                  </a:cubicBezTo>
                  <a:lnTo>
                    <a:pt x="29391" y="6265"/>
                  </a:lnTo>
                  <a:lnTo>
                    <a:pt x="25739" y="6395"/>
                  </a:lnTo>
                  <a:cubicBezTo>
                    <a:pt x="25768" y="6901"/>
                    <a:pt x="25753" y="7406"/>
                    <a:pt x="25695" y="7911"/>
                  </a:cubicBezTo>
                  <a:cubicBezTo>
                    <a:pt x="25450" y="9889"/>
                    <a:pt x="24526" y="11895"/>
                    <a:pt x="23357" y="13137"/>
                  </a:cubicBezTo>
                  <a:cubicBezTo>
                    <a:pt x="22159" y="14436"/>
                    <a:pt x="20629" y="15374"/>
                    <a:pt x="18940" y="15865"/>
                  </a:cubicBezTo>
                  <a:cubicBezTo>
                    <a:pt x="16789" y="16529"/>
                    <a:pt x="14392" y="16587"/>
                    <a:pt x="12169" y="16428"/>
                  </a:cubicBezTo>
                  <a:cubicBezTo>
                    <a:pt x="9975" y="16269"/>
                    <a:pt x="8272" y="15706"/>
                    <a:pt x="6958" y="14826"/>
                  </a:cubicBezTo>
                  <a:cubicBezTo>
                    <a:pt x="6424" y="15677"/>
                    <a:pt x="5948" y="16558"/>
                    <a:pt x="5543" y="17482"/>
                  </a:cubicBezTo>
                  <a:cubicBezTo>
                    <a:pt x="4937" y="18925"/>
                    <a:pt x="939" y="18536"/>
                    <a:pt x="2353" y="16977"/>
                  </a:cubicBezTo>
                  <a:cubicBezTo>
                    <a:pt x="3046" y="16226"/>
                    <a:pt x="4129" y="14941"/>
                    <a:pt x="5457" y="13512"/>
                  </a:cubicBezTo>
                  <a:close/>
                  <a:moveTo>
                    <a:pt x="40665" y="5905"/>
                  </a:moveTo>
                  <a:lnTo>
                    <a:pt x="42412" y="5977"/>
                  </a:lnTo>
                  <a:cubicBezTo>
                    <a:pt x="45732" y="6107"/>
                    <a:pt x="49759" y="9744"/>
                    <a:pt x="52776" y="12920"/>
                  </a:cubicBezTo>
                  <a:cubicBezTo>
                    <a:pt x="53513" y="12025"/>
                    <a:pt x="54047" y="10986"/>
                    <a:pt x="54350" y="9860"/>
                  </a:cubicBezTo>
                  <a:cubicBezTo>
                    <a:pt x="54841" y="8156"/>
                    <a:pt x="54797" y="6814"/>
                    <a:pt x="54393" y="5760"/>
                  </a:cubicBezTo>
                  <a:cubicBezTo>
                    <a:pt x="54364" y="5674"/>
                    <a:pt x="54335" y="5601"/>
                    <a:pt x="54306" y="5515"/>
                  </a:cubicBezTo>
                  <a:cubicBezTo>
                    <a:pt x="51506" y="5587"/>
                    <a:pt x="46324" y="5731"/>
                    <a:pt x="40665" y="5905"/>
                  </a:cubicBezTo>
                  <a:close/>
                  <a:moveTo>
                    <a:pt x="24310" y="5168"/>
                  </a:moveTo>
                  <a:cubicBezTo>
                    <a:pt x="24382" y="5082"/>
                    <a:pt x="24468" y="5010"/>
                    <a:pt x="24584" y="4981"/>
                  </a:cubicBezTo>
                  <a:cubicBezTo>
                    <a:pt x="24598" y="4981"/>
                    <a:pt x="24613" y="4981"/>
                    <a:pt x="24642" y="4981"/>
                  </a:cubicBezTo>
                  <a:cubicBezTo>
                    <a:pt x="24468" y="4533"/>
                    <a:pt x="24237" y="4115"/>
                    <a:pt x="23920" y="3768"/>
                  </a:cubicBezTo>
                  <a:cubicBezTo>
                    <a:pt x="22866" y="2584"/>
                    <a:pt x="19474" y="1949"/>
                    <a:pt x="15894" y="1848"/>
                  </a:cubicBezTo>
                  <a:cubicBezTo>
                    <a:pt x="12083" y="1733"/>
                    <a:pt x="8099" y="2224"/>
                    <a:pt x="6482" y="3306"/>
                  </a:cubicBezTo>
                  <a:cubicBezTo>
                    <a:pt x="6049" y="3580"/>
                    <a:pt x="5659" y="3912"/>
                    <a:pt x="5313" y="4302"/>
                  </a:cubicBezTo>
                  <a:lnTo>
                    <a:pt x="24324" y="5168"/>
                  </a:lnTo>
                  <a:close/>
                  <a:moveTo>
                    <a:pt x="51405" y="14133"/>
                  </a:moveTo>
                  <a:cubicBezTo>
                    <a:pt x="49326" y="10943"/>
                    <a:pt x="45934" y="7059"/>
                    <a:pt x="42426" y="6785"/>
                  </a:cubicBezTo>
                  <a:cubicBezTo>
                    <a:pt x="41214" y="6698"/>
                    <a:pt x="38312" y="6569"/>
                    <a:pt x="34588" y="6439"/>
                  </a:cubicBezTo>
                  <a:cubicBezTo>
                    <a:pt x="34515" y="6973"/>
                    <a:pt x="34501" y="7507"/>
                    <a:pt x="34530" y="8027"/>
                  </a:cubicBezTo>
                  <a:cubicBezTo>
                    <a:pt x="34660" y="9470"/>
                    <a:pt x="35569" y="10163"/>
                    <a:pt x="34833" y="10466"/>
                  </a:cubicBezTo>
                  <a:cubicBezTo>
                    <a:pt x="34775" y="10481"/>
                    <a:pt x="34718" y="10495"/>
                    <a:pt x="34674" y="10495"/>
                  </a:cubicBezTo>
                  <a:cubicBezTo>
                    <a:pt x="35006" y="11260"/>
                    <a:pt x="35468" y="11967"/>
                    <a:pt x="36017" y="12588"/>
                  </a:cubicBezTo>
                  <a:cubicBezTo>
                    <a:pt x="37128" y="13772"/>
                    <a:pt x="38529" y="14638"/>
                    <a:pt x="40073" y="15100"/>
                  </a:cubicBezTo>
                  <a:cubicBezTo>
                    <a:pt x="42123" y="15721"/>
                    <a:pt x="44433" y="15764"/>
                    <a:pt x="46569" y="15620"/>
                  </a:cubicBezTo>
                  <a:cubicBezTo>
                    <a:pt x="48619" y="15475"/>
                    <a:pt x="50192" y="14941"/>
                    <a:pt x="51405" y="14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03"/>
            <p:cNvSpPr/>
            <p:nvPr/>
          </p:nvSpPr>
          <p:spPr>
            <a:xfrm>
              <a:off x="7282163" y="1895375"/>
              <a:ext cx="55225" cy="146175"/>
            </a:xfrm>
            <a:custGeom>
              <a:avLst/>
              <a:gdLst/>
              <a:ahLst/>
              <a:cxnLst/>
              <a:rect l="l" t="t" r="r" b="b"/>
              <a:pathLst>
                <a:path w="2209" h="5847" extrusionOk="0">
                  <a:moveTo>
                    <a:pt x="1343" y="145"/>
                  </a:moveTo>
                  <a:cubicBezTo>
                    <a:pt x="1877" y="1"/>
                    <a:pt x="2209" y="1848"/>
                    <a:pt x="2036" y="3364"/>
                  </a:cubicBezTo>
                  <a:cubicBezTo>
                    <a:pt x="1848" y="4952"/>
                    <a:pt x="1271" y="5847"/>
                    <a:pt x="722" y="5630"/>
                  </a:cubicBezTo>
                  <a:cubicBezTo>
                    <a:pt x="0" y="5327"/>
                    <a:pt x="910" y="4634"/>
                    <a:pt x="1040" y="3191"/>
                  </a:cubicBezTo>
                  <a:cubicBezTo>
                    <a:pt x="1155" y="1733"/>
                    <a:pt x="549" y="376"/>
                    <a:pt x="1343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03"/>
            <p:cNvSpPr/>
            <p:nvPr/>
          </p:nvSpPr>
          <p:spPr>
            <a:xfrm>
              <a:off x="7535138" y="1895375"/>
              <a:ext cx="55250" cy="146175"/>
            </a:xfrm>
            <a:custGeom>
              <a:avLst/>
              <a:gdLst/>
              <a:ahLst/>
              <a:cxnLst/>
              <a:rect l="l" t="t" r="r" b="b"/>
              <a:pathLst>
                <a:path w="2210" h="5847" extrusionOk="0">
                  <a:moveTo>
                    <a:pt x="867" y="145"/>
                  </a:moveTo>
                  <a:cubicBezTo>
                    <a:pt x="333" y="1"/>
                    <a:pt x="0" y="1848"/>
                    <a:pt x="174" y="3364"/>
                  </a:cubicBezTo>
                  <a:cubicBezTo>
                    <a:pt x="361" y="4952"/>
                    <a:pt x="939" y="5847"/>
                    <a:pt x="1473" y="5630"/>
                  </a:cubicBezTo>
                  <a:cubicBezTo>
                    <a:pt x="2209" y="5327"/>
                    <a:pt x="1300" y="4634"/>
                    <a:pt x="1170" y="3191"/>
                  </a:cubicBezTo>
                  <a:cubicBezTo>
                    <a:pt x="1040" y="1733"/>
                    <a:pt x="1646" y="376"/>
                    <a:pt x="867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03"/>
            <p:cNvSpPr/>
            <p:nvPr/>
          </p:nvSpPr>
          <p:spPr>
            <a:xfrm>
              <a:off x="67249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55260" y="44"/>
                  </a:moveTo>
                  <a:cubicBezTo>
                    <a:pt x="53066" y="130"/>
                    <a:pt x="20514" y="1646"/>
                    <a:pt x="15447" y="1848"/>
                  </a:cubicBezTo>
                  <a:cubicBezTo>
                    <a:pt x="10380" y="2050"/>
                    <a:pt x="3682" y="10379"/>
                    <a:pt x="1430" y="12833"/>
                  </a:cubicBezTo>
                  <a:cubicBezTo>
                    <a:pt x="1" y="14392"/>
                    <a:pt x="3999" y="14782"/>
                    <a:pt x="4606" y="13353"/>
                  </a:cubicBezTo>
                  <a:cubicBezTo>
                    <a:pt x="5688" y="10740"/>
                    <a:pt x="10438" y="3032"/>
                    <a:pt x="15432" y="2656"/>
                  </a:cubicBezTo>
                  <a:cubicBezTo>
                    <a:pt x="20427" y="2281"/>
                    <a:pt x="54596" y="1328"/>
                    <a:pt x="55520" y="1328"/>
                  </a:cubicBezTo>
                  <a:cubicBezTo>
                    <a:pt x="56299" y="1343"/>
                    <a:pt x="56314" y="0"/>
                    <a:pt x="55260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03"/>
            <p:cNvSpPr/>
            <p:nvPr/>
          </p:nvSpPr>
          <p:spPr>
            <a:xfrm>
              <a:off x="67397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1055" y="44"/>
                  </a:moveTo>
                  <a:cubicBezTo>
                    <a:pt x="3249" y="130"/>
                    <a:pt x="35801" y="1646"/>
                    <a:pt x="40868" y="1848"/>
                  </a:cubicBezTo>
                  <a:cubicBezTo>
                    <a:pt x="45934" y="2050"/>
                    <a:pt x="52632" y="10379"/>
                    <a:pt x="54884" y="12833"/>
                  </a:cubicBezTo>
                  <a:cubicBezTo>
                    <a:pt x="56313" y="14392"/>
                    <a:pt x="52300" y="14782"/>
                    <a:pt x="51709" y="13353"/>
                  </a:cubicBezTo>
                  <a:cubicBezTo>
                    <a:pt x="50626" y="10740"/>
                    <a:pt x="45877" y="3032"/>
                    <a:pt x="40882" y="2656"/>
                  </a:cubicBezTo>
                  <a:cubicBezTo>
                    <a:pt x="35887" y="2281"/>
                    <a:pt x="1704" y="1328"/>
                    <a:pt x="795" y="1328"/>
                  </a:cubicBezTo>
                  <a:cubicBezTo>
                    <a:pt x="15" y="1343"/>
                    <a:pt x="1" y="0"/>
                    <a:pt x="1055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03"/>
            <p:cNvSpPr/>
            <p:nvPr/>
          </p:nvSpPr>
          <p:spPr>
            <a:xfrm>
              <a:off x="6701488" y="1774475"/>
              <a:ext cx="734800" cy="414700"/>
            </a:xfrm>
            <a:custGeom>
              <a:avLst/>
              <a:gdLst/>
              <a:ahLst/>
              <a:cxnLst/>
              <a:rect l="l" t="t" r="r" b="b"/>
              <a:pathLst>
                <a:path w="29392" h="16588" extrusionOk="0">
                  <a:moveTo>
                    <a:pt x="18709" y="15086"/>
                  </a:moveTo>
                  <a:cubicBezTo>
                    <a:pt x="20268" y="14638"/>
                    <a:pt x="21668" y="13772"/>
                    <a:pt x="22765" y="12588"/>
                  </a:cubicBezTo>
                  <a:cubicBezTo>
                    <a:pt x="23834" y="11448"/>
                    <a:pt x="24671" y="9615"/>
                    <a:pt x="24887" y="7796"/>
                  </a:cubicBezTo>
                  <a:cubicBezTo>
                    <a:pt x="25075" y="6280"/>
                    <a:pt x="24830" y="4793"/>
                    <a:pt x="23906" y="3754"/>
                  </a:cubicBezTo>
                  <a:cubicBezTo>
                    <a:pt x="22852" y="2570"/>
                    <a:pt x="19460" y="1935"/>
                    <a:pt x="15880" y="1834"/>
                  </a:cubicBezTo>
                  <a:cubicBezTo>
                    <a:pt x="12069" y="1719"/>
                    <a:pt x="8084" y="2224"/>
                    <a:pt x="6468" y="3292"/>
                  </a:cubicBezTo>
                  <a:cubicBezTo>
                    <a:pt x="5544" y="3913"/>
                    <a:pt x="4779" y="4707"/>
                    <a:pt x="4389" y="5760"/>
                  </a:cubicBezTo>
                  <a:cubicBezTo>
                    <a:pt x="3999" y="6800"/>
                    <a:pt x="3941" y="8157"/>
                    <a:pt x="4432" y="9860"/>
                  </a:cubicBezTo>
                  <a:cubicBezTo>
                    <a:pt x="4894" y="11448"/>
                    <a:pt x="5688" y="12805"/>
                    <a:pt x="6930" y="13801"/>
                  </a:cubicBezTo>
                  <a:cubicBezTo>
                    <a:pt x="8171" y="14783"/>
                    <a:pt x="9903" y="15447"/>
                    <a:pt x="12227" y="15620"/>
                  </a:cubicBezTo>
                  <a:cubicBezTo>
                    <a:pt x="14349" y="15764"/>
                    <a:pt x="16659" y="15721"/>
                    <a:pt x="18723" y="15086"/>
                  </a:cubicBezTo>
                  <a:close/>
                  <a:moveTo>
                    <a:pt x="12170" y="16414"/>
                  </a:moveTo>
                  <a:cubicBezTo>
                    <a:pt x="9672" y="16241"/>
                    <a:pt x="7810" y="15519"/>
                    <a:pt x="6424" y="14422"/>
                  </a:cubicBezTo>
                  <a:cubicBezTo>
                    <a:pt x="5039" y="13339"/>
                    <a:pt x="4172" y="11823"/>
                    <a:pt x="3667" y="10077"/>
                  </a:cubicBezTo>
                  <a:cubicBezTo>
                    <a:pt x="3508" y="9586"/>
                    <a:pt x="3407" y="9066"/>
                    <a:pt x="3335" y="8561"/>
                  </a:cubicBezTo>
                  <a:lnTo>
                    <a:pt x="3220" y="8561"/>
                  </a:lnTo>
                  <a:cubicBezTo>
                    <a:pt x="2498" y="8648"/>
                    <a:pt x="2411" y="7348"/>
                    <a:pt x="2166" y="6612"/>
                  </a:cubicBezTo>
                  <a:cubicBezTo>
                    <a:pt x="1920" y="5876"/>
                    <a:pt x="1256" y="5746"/>
                    <a:pt x="766" y="5746"/>
                  </a:cubicBezTo>
                  <a:cubicBezTo>
                    <a:pt x="275" y="5746"/>
                    <a:pt x="1" y="4259"/>
                    <a:pt x="592" y="3812"/>
                  </a:cubicBezTo>
                  <a:cubicBezTo>
                    <a:pt x="2917" y="2065"/>
                    <a:pt x="12935" y="1"/>
                    <a:pt x="19330" y="896"/>
                  </a:cubicBezTo>
                  <a:cubicBezTo>
                    <a:pt x="22693" y="1372"/>
                    <a:pt x="25811" y="2310"/>
                    <a:pt x="25984" y="2960"/>
                  </a:cubicBezTo>
                  <a:cubicBezTo>
                    <a:pt x="26013" y="3104"/>
                    <a:pt x="26057" y="3306"/>
                    <a:pt x="26085" y="3537"/>
                  </a:cubicBezTo>
                  <a:cubicBezTo>
                    <a:pt x="26851" y="3162"/>
                    <a:pt x="28121" y="2974"/>
                    <a:pt x="29391" y="2974"/>
                  </a:cubicBezTo>
                  <a:lnTo>
                    <a:pt x="29391" y="3768"/>
                  </a:lnTo>
                  <a:cubicBezTo>
                    <a:pt x="28106" y="3768"/>
                    <a:pt x="26807" y="3985"/>
                    <a:pt x="26172" y="4418"/>
                  </a:cubicBezTo>
                  <a:cubicBezTo>
                    <a:pt x="26172" y="5024"/>
                    <a:pt x="26085" y="5616"/>
                    <a:pt x="25725" y="5804"/>
                  </a:cubicBezTo>
                  <a:lnTo>
                    <a:pt x="25667" y="5833"/>
                  </a:lnTo>
                  <a:cubicBezTo>
                    <a:pt x="25768" y="6511"/>
                    <a:pt x="25782" y="7204"/>
                    <a:pt x="25696" y="7897"/>
                  </a:cubicBezTo>
                  <a:cubicBezTo>
                    <a:pt x="25450" y="9875"/>
                    <a:pt x="24526" y="11881"/>
                    <a:pt x="23357" y="13123"/>
                  </a:cubicBezTo>
                  <a:cubicBezTo>
                    <a:pt x="22159" y="14422"/>
                    <a:pt x="20629" y="15360"/>
                    <a:pt x="18940" y="15851"/>
                  </a:cubicBezTo>
                  <a:cubicBezTo>
                    <a:pt x="16803" y="16515"/>
                    <a:pt x="14393" y="16587"/>
                    <a:pt x="12170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03"/>
            <p:cNvSpPr/>
            <p:nvPr/>
          </p:nvSpPr>
          <p:spPr>
            <a:xfrm>
              <a:off x="7423613" y="1774475"/>
              <a:ext cx="747800" cy="414700"/>
            </a:xfrm>
            <a:custGeom>
              <a:avLst/>
              <a:gdLst/>
              <a:ahLst/>
              <a:cxnLst/>
              <a:rect l="l" t="t" r="r" b="b"/>
              <a:pathLst>
                <a:path w="29912" h="16588" extrusionOk="0">
                  <a:moveTo>
                    <a:pt x="11188" y="15086"/>
                  </a:moveTo>
                  <a:cubicBezTo>
                    <a:pt x="9629" y="14638"/>
                    <a:pt x="8229" y="13772"/>
                    <a:pt x="7132" y="12588"/>
                  </a:cubicBezTo>
                  <a:cubicBezTo>
                    <a:pt x="6078" y="11448"/>
                    <a:pt x="5227" y="9615"/>
                    <a:pt x="5010" y="7796"/>
                  </a:cubicBezTo>
                  <a:cubicBezTo>
                    <a:pt x="4837" y="6280"/>
                    <a:pt x="5082" y="4793"/>
                    <a:pt x="6006" y="3754"/>
                  </a:cubicBezTo>
                  <a:cubicBezTo>
                    <a:pt x="7060" y="2570"/>
                    <a:pt x="10452" y="1935"/>
                    <a:pt x="14032" y="1834"/>
                  </a:cubicBezTo>
                  <a:cubicBezTo>
                    <a:pt x="17843" y="1719"/>
                    <a:pt x="21827" y="2224"/>
                    <a:pt x="23444" y="3292"/>
                  </a:cubicBezTo>
                  <a:cubicBezTo>
                    <a:pt x="24368" y="3913"/>
                    <a:pt x="25119" y="4707"/>
                    <a:pt x="25508" y="5760"/>
                  </a:cubicBezTo>
                  <a:cubicBezTo>
                    <a:pt x="25913" y="6800"/>
                    <a:pt x="25956" y="8157"/>
                    <a:pt x="25465" y="9860"/>
                  </a:cubicBezTo>
                  <a:cubicBezTo>
                    <a:pt x="25003" y="11448"/>
                    <a:pt x="24224" y="12805"/>
                    <a:pt x="22968" y="13801"/>
                  </a:cubicBezTo>
                  <a:cubicBezTo>
                    <a:pt x="21726" y="14783"/>
                    <a:pt x="19994" y="15447"/>
                    <a:pt x="17670" y="15605"/>
                  </a:cubicBezTo>
                  <a:cubicBezTo>
                    <a:pt x="15548" y="15764"/>
                    <a:pt x="13238" y="15721"/>
                    <a:pt x="11174" y="15086"/>
                  </a:cubicBezTo>
                  <a:close/>
                  <a:moveTo>
                    <a:pt x="17728" y="16414"/>
                  </a:moveTo>
                  <a:cubicBezTo>
                    <a:pt x="20225" y="16241"/>
                    <a:pt x="22102" y="15519"/>
                    <a:pt x="23473" y="14422"/>
                  </a:cubicBezTo>
                  <a:cubicBezTo>
                    <a:pt x="24859" y="13339"/>
                    <a:pt x="25739" y="11823"/>
                    <a:pt x="26245" y="10077"/>
                  </a:cubicBezTo>
                  <a:cubicBezTo>
                    <a:pt x="26389" y="9586"/>
                    <a:pt x="26490" y="9066"/>
                    <a:pt x="26562" y="8561"/>
                  </a:cubicBezTo>
                  <a:lnTo>
                    <a:pt x="26678" y="8561"/>
                  </a:lnTo>
                  <a:cubicBezTo>
                    <a:pt x="27414" y="8648"/>
                    <a:pt x="27486" y="7348"/>
                    <a:pt x="27731" y="6612"/>
                  </a:cubicBezTo>
                  <a:cubicBezTo>
                    <a:pt x="27977" y="5876"/>
                    <a:pt x="28641" y="5746"/>
                    <a:pt x="29132" y="5746"/>
                  </a:cubicBezTo>
                  <a:cubicBezTo>
                    <a:pt x="29623" y="5746"/>
                    <a:pt x="29911" y="4259"/>
                    <a:pt x="29319" y="3812"/>
                  </a:cubicBezTo>
                  <a:cubicBezTo>
                    <a:pt x="26995" y="2065"/>
                    <a:pt x="16977" y="1"/>
                    <a:pt x="10568" y="896"/>
                  </a:cubicBezTo>
                  <a:cubicBezTo>
                    <a:pt x="7204" y="1372"/>
                    <a:pt x="4086" y="2310"/>
                    <a:pt x="3927" y="2960"/>
                  </a:cubicBezTo>
                  <a:cubicBezTo>
                    <a:pt x="3884" y="3104"/>
                    <a:pt x="3841" y="3306"/>
                    <a:pt x="3812" y="3537"/>
                  </a:cubicBezTo>
                  <a:cubicBezTo>
                    <a:pt x="3047" y="3162"/>
                    <a:pt x="1776" y="2974"/>
                    <a:pt x="521" y="2974"/>
                  </a:cubicBezTo>
                  <a:lnTo>
                    <a:pt x="1" y="3422"/>
                  </a:lnTo>
                  <a:lnTo>
                    <a:pt x="521" y="3783"/>
                  </a:lnTo>
                  <a:cubicBezTo>
                    <a:pt x="1805" y="3783"/>
                    <a:pt x="3090" y="3999"/>
                    <a:pt x="3740" y="4418"/>
                  </a:cubicBezTo>
                  <a:cubicBezTo>
                    <a:pt x="3740" y="5039"/>
                    <a:pt x="3826" y="5616"/>
                    <a:pt x="4173" y="5804"/>
                  </a:cubicBezTo>
                  <a:lnTo>
                    <a:pt x="4231" y="5833"/>
                  </a:lnTo>
                  <a:cubicBezTo>
                    <a:pt x="4129" y="6526"/>
                    <a:pt x="4129" y="7218"/>
                    <a:pt x="4216" y="7897"/>
                  </a:cubicBezTo>
                  <a:cubicBezTo>
                    <a:pt x="4447" y="9889"/>
                    <a:pt x="5371" y="11881"/>
                    <a:pt x="6540" y="13137"/>
                  </a:cubicBezTo>
                  <a:cubicBezTo>
                    <a:pt x="7738" y="14422"/>
                    <a:pt x="9268" y="15360"/>
                    <a:pt x="10957" y="15865"/>
                  </a:cubicBezTo>
                  <a:cubicBezTo>
                    <a:pt x="13094" y="16515"/>
                    <a:pt x="15505" y="16587"/>
                    <a:pt x="17728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03"/>
            <p:cNvSpPr/>
            <p:nvPr/>
          </p:nvSpPr>
          <p:spPr>
            <a:xfrm>
              <a:off x="6800013" y="1817425"/>
              <a:ext cx="528350" cy="351175"/>
            </a:xfrm>
            <a:custGeom>
              <a:avLst/>
              <a:gdLst/>
              <a:ahLst/>
              <a:cxnLst/>
              <a:rect l="l" t="t" r="r" b="b"/>
              <a:pathLst>
                <a:path w="21134" h="14047" extrusionOk="0">
                  <a:moveTo>
                    <a:pt x="14768" y="13368"/>
                  </a:moveTo>
                  <a:cubicBezTo>
                    <a:pt x="16327" y="12920"/>
                    <a:pt x="17727" y="12054"/>
                    <a:pt x="18824" y="10870"/>
                  </a:cubicBezTo>
                  <a:cubicBezTo>
                    <a:pt x="19893" y="9730"/>
                    <a:pt x="20730" y="7897"/>
                    <a:pt x="20946" y="6078"/>
                  </a:cubicBezTo>
                  <a:cubicBezTo>
                    <a:pt x="21134" y="4562"/>
                    <a:pt x="20889" y="3075"/>
                    <a:pt x="19965" y="2036"/>
                  </a:cubicBezTo>
                  <a:cubicBezTo>
                    <a:pt x="18911" y="852"/>
                    <a:pt x="15519" y="217"/>
                    <a:pt x="11939" y="116"/>
                  </a:cubicBezTo>
                  <a:cubicBezTo>
                    <a:pt x="8128" y="1"/>
                    <a:pt x="4143" y="506"/>
                    <a:pt x="2527" y="1574"/>
                  </a:cubicBezTo>
                  <a:cubicBezTo>
                    <a:pt x="1603" y="2195"/>
                    <a:pt x="838" y="2989"/>
                    <a:pt x="448" y="4042"/>
                  </a:cubicBezTo>
                  <a:cubicBezTo>
                    <a:pt x="58" y="5082"/>
                    <a:pt x="0" y="6439"/>
                    <a:pt x="491" y="8142"/>
                  </a:cubicBezTo>
                  <a:cubicBezTo>
                    <a:pt x="953" y="9730"/>
                    <a:pt x="1747" y="11087"/>
                    <a:pt x="2989" y="12083"/>
                  </a:cubicBezTo>
                  <a:cubicBezTo>
                    <a:pt x="4230" y="13065"/>
                    <a:pt x="5962" y="13729"/>
                    <a:pt x="8286" y="13902"/>
                  </a:cubicBezTo>
                  <a:cubicBezTo>
                    <a:pt x="10408" y="14046"/>
                    <a:pt x="12718" y="14003"/>
                    <a:pt x="14768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03"/>
            <p:cNvSpPr/>
            <p:nvPr/>
          </p:nvSpPr>
          <p:spPr>
            <a:xfrm>
              <a:off x="7544513" y="1817425"/>
              <a:ext cx="528000" cy="351175"/>
            </a:xfrm>
            <a:custGeom>
              <a:avLst/>
              <a:gdLst/>
              <a:ahLst/>
              <a:cxnLst/>
              <a:rect l="l" t="t" r="r" b="b"/>
              <a:pathLst>
                <a:path w="21120" h="14047" extrusionOk="0">
                  <a:moveTo>
                    <a:pt x="6352" y="13368"/>
                  </a:moveTo>
                  <a:cubicBezTo>
                    <a:pt x="4808" y="12920"/>
                    <a:pt x="3408" y="12054"/>
                    <a:pt x="2296" y="10870"/>
                  </a:cubicBezTo>
                  <a:cubicBezTo>
                    <a:pt x="1242" y="9730"/>
                    <a:pt x="391" y="7897"/>
                    <a:pt x="174" y="6078"/>
                  </a:cubicBezTo>
                  <a:cubicBezTo>
                    <a:pt x="1" y="4562"/>
                    <a:pt x="246" y="3075"/>
                    <a:pt x="1170" y="2036"/>
                  </a:cubicBezTo>
                  <a:cubicBezTo>
                    <a:pt x="2224" y="852"/>
                    <a:pt x="5616" y="217"/>
                    <a:pt x="9196" y="116"/>
                  </a:cubicBezTo>
                  <a:cubicBezTo>
                    <a:pt x="13007" y="1"/>
                    <a:pt x="16991" y="506"/>
                    <a:pt x="18608" y="1574"/>
                  </a:cubicBezTo>
                  <a:cubicBezTo>
                    <a:pt x="19532" y="2195"/>
                    <a:pt x="20283" y="2989"/>
                    <a:pt x="20672" y="4042"/>
                  </a:cubicBezTo>
                  <a:cubicBezTo>
                    <a:pt x="21077" y="5082"/>
                    <a:pt x="21120" y="6439"/>
                    <a:pt x="20629" y="8142"/>
                  </a:cubicBezTo>
                  <a:cubicBezTo>
                    <a:pt x="20167" y="9730"/>
                    <a:pt x="19388" y="11087"/>
                    <a:pt x="18132" y="12083"/>
                  </a:cubicBezTo>
                  <a:cubicBezTo>
                    <a:pt x="16890" y="13065"/>
                    <a:pt x="15158" y="13729"/>
                    <a:pt x="12834" y="13887"/>
                  </a:cubicBezTo>
                  <a:cubicBezTo>
                    <a:pt x="10712" y="14046"/>
                    <a:pt x="8388" y="14003"/>
                    <a:pt x="6352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03"/>
            <p:cNvSpPr/>
            <p:nvPr/>
          </p:nvSpPr>
          <p:spPr>
            <a:xfrm>
              <a:off x="6799288" y="1820675"/>
              <a:ext cx="313625" cy="240725"/>
            </a:xfrm>
            <a:custGeom>
              <a:avLst/>
              <a:gdLst/>
              <a:ahLst/>
              <a:cxnLst/>
              <a:rect l="l" t="t" r="r" b="b"/>
              <a:pathLst>
                <a:path w="12545" h="9629" extrusionOk="0">
                  <a:moveTo>
                    <a:pt x="12545" y="174"/>
                  </a:moveTo>
                  <a:cubicBezTo>
                    <a:pt x="12141" y="145"/>
                    <a:pt x="11751" y="116"/>
                    <a:pt x="11347" y="116"/>
                  </a:cubicBezTo>
                  <a:cubicBezTo>
                    <a:pt x="7724" y="0"/>
                    <a:pt x="3927" y="477"/>
                    <a:pt x="2397" y="1502"/>
                  </a:cubicBezTo>
                  <a:cubicBezTo>
                    <a:pt x="1516" y="2094"/>
                    <a:pt x="795" y="2844"/>
                    <a:pt x="419" y="3840"/>
                  </a:cubicBezTo>
                  <a:cubicBezTo>
                    <a:pt x="58" y="4836"/>
                    <a:pt x="1" y="6121"/>
                    <a:pt x="463" y="7738"/>
                  </a:cubicBezTo>
                  <a:cubicBezTo>
                    <a:pt x="578" y="8128"/>
                    <a:pt x="722" y="8517"/>
                    <a:pt x="881" y="8878"/>
                  </a:cubicBezTo>
                  <a:cubicBezTo>
                    <a:pt x="6482" y="9629"/>
                    <a:pt x="11664" y="5760"/>
                    <a:pt x="12545" y="174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03"/>
            <p:cNvSpPr/>
            <p:nvPr/>
          </p:nvSpPr>
          <p:spPr>
            <a:xfrm>
              <a:off x="7544163" y="1819600"/>
              <a:ext cx="312550" cy="233875"/>
            </a:xfrm>
            <a:custGeom>
              <a:avLst/>
              <a:gdLst/>
              <a:ahLst/>
              <a:cxnLst/>
              <a:rect l="l" t="t" r="r" b="b"/>
              <a:pathLst>
                <a:path w="12502" h="9355" extrusionOk="0">
                  <a:moveTo>
                    <a:pt x="1271" y="9340"/>
                  </a:moveTo>
                  <a:cubicBezTo>
                    <a:pt x="708" y="8301"/>
                    <a:pt x="332" y="7160"/>
                    <a:pt x="188" y="5991"/>
                  </a:cubicBezTo>
                  <a:cubicBezTo>
                    <a:pt x="0" y="4475"/>
                    <a:pt x="246" y="2988"/>
                    <a:pt x="1170" y="1949"/>
                  </a:cubicBezTo>
                  <a:cubicBezTo>
                    <a:pt x="2223" y="765"/>
                    <a:pt x="5616" y="130"/>
                    <a:pt x="9196" y="29"/>
                  </a:cubicBezTo>
                  <a:cubicBezTo>
                    <a:pt x="10307" y="0"/>
                    <a:pt x="11433" y="15"/>
                    <a:pt x="12501" y="87"/>
                  </a:cubicBezTo>
                  <a:cubicBezTo>
                    <a:pt x="11664" y="5413"/>
                    <a:pt x="7074" y="9354"/>
                    <a:pt x="1675" y="9340"/>
                  </a:cubicBezTo>
                  <a:cubicBezTo>
                    <a:pt x="1545" y="9340"/>
                    <a:pt x="1415" y="9340"/>
                    <a:pt x="1271" y="9340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103"/>
          <p:cNvGrpSpPr/>
          <p:nvPr/>
        </p:nvGrpSpPr>
        <p:grpSpPr>
          <a:xfrm rot="9426">
            <a:off x="3550116" y="1433388"/>
            <a:ext cx="2044425" cy="2684188"/>
            <a:chOff x="4797379" y="1530393"/>
            <a:chExt cx="1751707" cy="2299870"/>
          </a:xfrm>
        </p:grpSpPr>
        <p:grpSp>
          <p:nvGrpSpPr>
            <p:cNvPr id="2496" name="Google Shape;2496;p103"/>
            <p:cNvGrpSpPr/>
            <p:nvPr/>
          </p:nvGrpSpPr>
          <p:grpSpPr>
            <a:xfrm>
              <a:off x="4882279" y="1586993"/>
              <a:ext cx="1666807" cy="2243270"/>
              <a:chOff x="7431725" y="2008438"/>
              <a:chExt cx="1010125" cy="1359475"/>
            </a:xfrm>
          </p:grpSpPr>
          <p:sp>
            <p:nvSpPr>
              <p:cNvPr id="2497" name="Google Shape;2497;p103"/>
              <p:cNvSpPr/>
              <p:nvPr/>
            </p:nvSpPr>
            <p:spPr>
              <a:xfrm>
                <a:off x="7475375" y="2008438"/>
                <a:ext cx="966475" cy="1359475"/>
              </a:xfrm>
              <a:custGeom>
                <a:avLst/>
                <a:gdLst/>
                <a:ahLst/>
                <a:cxnLst/>
                <a:rect l="l" t="t" r="r" b="b"/>
                <a:pathLst>
                  <a:path w="38659" h="54379" extrusionOk="0">
                    <a:moveTo>
                      <a:pt x="1" y="0"/>
                    </a:moveTo>
                    <a:lnTo>
                      <a:pt x="38659" y="0"/>
                    </a:lnTo>
                    <a:lnTo>
                      <a:pt x="38659" y="54378"/>
                    </a:lnTo>
                    <a:lnTo>
                      <a:pt x="1" y="54378"/>
                    </a:lnTo>
                    <a:close/>
                    <a:moveTo>
                      <a:pt x="2079" y="3522"/>
                    </a:moveTo>
                    <a:cubicBezTo>
                      <a:pt x="1863" y="3522"/>
                      <a:pt x="1675" y="3710"/>
                      <a:pt x="1675" y="3926"/>
                    </a:cubicBezTo>
                    <a:lnTo>
                      <a:pt x="1675" y="5500"/>
                    </a:lnTo>
                    <a:cubicBezTo>
                      <a:pt x="1675" y="5716"/>
                      <a:pt x="1863" y="5904"/>
                      <a:pt x="2079" y="5904"/>
                    </a:cubicBezTo>
                    <a:lnTo>
                      <a:pt x="2079" y="5904"/>
                    </a:lnTo>
                    <a:cubicBezTo>
                      <a:pt x="2310" y="5904"/>
                      <a:pt x="2484" y="5716"/>
                      <a:pt x="2484" y="5500"/>
                    </a:cubicBezTo>
                    <a:lnTo>
                      <a:pt x="2484" y="3941"/>
                    </a:lnTo>
                    <a:cubicBezTo>
                      <a:pt x="2484" y="3710"/>
                      <a:pt x="2310" y="3522"/>
                      <a:pt x="2079" y="3522"/>
                    </a:cubicBezTo>
                    <a:close/>
                    <a:moveTo>
                      <a:pt x="2079" y="6987"/>
                    </a:moveTo>
                    <a:cubicBezTo>
                      <a:pt x="1848" y="6987"/>
                      <a:pt x="1675" y="7174"/>
                      <a:pt x="1675" y="7405"/>
                    </a:cubicBezTo>
                    <a:lnTo>
                      <a:pt x="1675" y="8964"/>
                    </a:lnTo>
                    <a:cubicBezTo>
                      <a:pt x="1675" y="9181"/>
                      <a:pt x="1863" y="9369"/>
                      <a:pt x="2079" y="9369"/>
                    </a:cubicBezTo>
                    <a:lnTo>
                      <a:pt x="2079" y="9369"/>
                    </a:lnTo>
                    <a:cubicBezTo>
                      <a:pt x="2310" y="9369"/>
                      <a:pt x="2484" y="9181"/>
                      <a:pt x="2484" y="8964"/>
                    </a:cubicBezTo>
                    <a:lnTo>
                      <a:pt x="2484" y="7405"/>
                    </a:lnTo>
                    <a:cubicBezTo>
                      <a:pt x="2498" y="7174"/>
                      <a:pt x="2310" y="6987"/>
                      <a:pt x="2079" y="6987"/>
                    </a:cubicBezTo>
                    <a:close/>
                    <a:moveTo>
                      <a:pt x="2079" y="10437"/>
                    </a:moveTo>
                    <a:cubicBezTo>
                      <a:pt x="1863" y="10437"/>
                      <a:pt x="1675" y="10624"/>
                      <a:pt x="1675" y="10841"/>
                    </a:cubicBezTo>
                    <a:lnTo>
                      <a:pt x="1675" y="12414"/>
                    </a:lnTo>
                    <a:cubicBezTo>
                      <a:pt x="1675" y="12631"/>
                      <a:pt x="1863" y="12819"/>
                      <a:pt x="2079" y="12819"/>
                    </a:cubicBezTo>
                    <a:lnTo>
                      <a:pt x="2079" y="12819"/>
                    </a:lnTo>
                    <a:cubicBezTo>
                      <a:pt x="2310" y="12804"/>
                      <a:pt x="2484" y="12631"/>
                      <a:pt x="2484" y="12400"/>
                    </a:cubicBezTo>
                    <a:lnTo>
                      <a:pt x="2484" y="10841"/>
                    </a:lnTo>
                    <a:cubicBezTo>
                      <a:pt x="2484" y="10624"/>
                      <a:pt x="2310" y="10437"/>
                      <a:pt x="2079" y="10437"/>
                    </a:cubicBezTo>
                    <a:close/>
                    <a:moveTo>
                      <a:pt x="2079" y="13901"/>
                    </a:moveTo>
                    <a:cubicBezTo>
                      <a:pt x="1863" y="13901"/>
                      <a:pt x="1675" y="14075"/>
                      <a:pt x="1675" y="14306"/>
                    </a:cubicBezTo>
                    <a:lnTo>
                      <a:pt x="1675" y="15865"/>
                    </a:lnTo>
                    <a:cubicBezTo>
                      <a:pt x="1675" y="16096"/>
                      <a:pt x="1863" y="16283"/>
                      <a:pt x="2079" y="16283"/>
                    </a:cubicBezTo>
                    <a:lnTo>
                      <a:pt x="2079" y="16283"/>
                    </a:lnTo>
                    <a:cubicBezTo>
                      <a:pt x="2310" y="16269"/>
                      <a:pt x="2484" y="16096"/>
                      <a:pt x="2484" y="15865"/>
                    </a:cubicBezTo>
                    <a:lnTo>
                      <a:pt x="2484" y="14306"/>
                    </a:lnTo>
                    <a:cubicBezTo>
                      <a:pt x="2498" y="14075"/>
                      <a:pt x="2310" y="13901"/>
                      <a:pt x="2079" y="13901"/>
                    </a:cubicBezTo>
                    <a:close/>
                    <a:moveTo>
                      <a:pt x="2079" y="17351"/>
                    </a:moveTo>
                    <a:cubicBezTo>
                      <a:pt x="1863" y="17351"/>
                      <a:pt x="1675" y="17539"/>
                      <a:pt x="1675" y="17756"/>
                    </a:cubicBezTo>
                    <a:lnTo>
                      <a:pt x="1675" y="19329"/>
                    </a:lnTo>
                    <a:cubicBezTo>
                      <a:pt x="1675" y="19546"/>
                      <a:pt x="1863" y="19733"/>
                      <a:pt x="2079" y="19733"/>
                    </a:cubicBezTo>
                    <a:lnTo>
                      <a:pt x="2079" y="19733"/>
                    </a:lnTo>
                    <a:cubicBezTo>
                      <a:pt x="2310" y="19733"/>
                      <a:pt x="2484" y="19546"/>
                      <a:pt x="2484" y="19329"/>
                    </a:cubicBezTo>
                    <a:lnTo>
                      <a:pt x="2484" y="17756"/>
                    </a:lnTo>
                    <a:cubicBezTo>
                      <a:pt x="2484" y="17539"/>
                      <a:pt x="2310" y="17351"/>
                      <a:pt x="2079" y="17351"/>
                    </a:cubicBezTo>
                    <a:close/>
                    <a:moveTo>
                      <a:pt x="2079" y="20816"/>
                    </a:moveTo>
                    <a:cubicBezTo>
                      <a:pt x="1863" y="20816"/>
                      <a:pt x="1675" y="20989"/>
                      <a:pt x="1675" y="21220"/>
                    </a:cubicBezTo>
                    <a:lnTo>
                      <a:pt x="1675" y="22779"/>
                    </a:lnTo>
                    <a:cubicBezTo>
                      <a:pt x="1675" y="23010"/>
                      <a:pt x="1863" y="23183"/>
                      <a:pt x="2079" y="23183"/>
                    </a:cubicBezTo>
                    <a:lnTo>
                      <a:pt x="2079" y="23183"/>
                    </a:lnTo>
                    <a:cubicBezTo>
                      <a:pt x="2310" y="23183"/>
                      <a:pt x="2484" y="23010"/>
                      <a:pt x="2484" y="22779"/>
                    </a:cubicBezTo>
                    <a:lnTo>
                      <a:pt x="2484" y="21220"/>
                    </a:lnTo>
                    <a:cubicBezTo>
                      <a:pt x="2484" y="20989"/>
                      <a:pt x="2310" y="20816"/>
                      <a:pt x="2079" y="20816"/>
                    </a:cubicBezTo>
                    <a:close/>
                    <a:moveTo>
                      <a:pt x="2079" y="24266"/>
                    </a:moveTo>
                    <a:cubicBezTo>
                      <a:pt x="1863" y="24266"/>
                      <a:pt x="1675" y="24454"/>
                      <a:pt x="1675" y="24670"/>
                    </a:cubicBezTo>
                    <a:lnTo>
                      <a:pt x="1675" y="26244"/>
                    </a:lnTo>
                    <a:cubicBezTo>
                      <a:pt x="1675" y="26460"/>
                      <a:pt x="1863" y="26648"/>
                      <a:pt x="2079" y="26648"/>
                    </a:cubicBezTo>
                    <a:lnTo>
                      <a:pt x="2079" y="26648"/>
                    </a:lnTo>
                    <a:cubicBezTo>
                      <a:pt x="2310" y="26648"/>
                      <a:pt x="2484" y="26460"/>
                      <a:pt x="2484" y="26244"/>
                    </a:cubicBezTo>
                    <a:lnTo>
                      <a:pt x="2484" y="24670"/>
                    </a:lnTo>
                    <a:cubicBezTo>
                      <a:pt x="2484" y="24454"/>
                      <a:pt x="2310" y="24266"/>
                      <a:pt x="2079" y="24266"/>
                    </a:cubicBezTo>
                    <a:close/>
                    <a:moveTo>
                      <a:pt x="2079" y="27716"/>
                    </a:moveTo>
                    <a:cubicBezTo>
                      <a:pt x="1863" y="27730"/>
                      <a:pt x="1675" y="27904"/>
                      <a:pt x="1675" y="28135"/>
                    </a:cubicBezTo>
                    <a:lnTo>
                      <a:pt x="1675" y="29694"/>
                    </a:lnTo>
                    <a:cubicBezTo>
                      <a:pt x="1675" y="29925"/>
                      <a:pt x="1863" y="30098"/>
                      <a:pt x="2079" y="30098"/>
                    </a:cubicBezTo>
                    <a:lnTo>
                      <a:pt x="2079" y="30098"/>
                    </a:lnTo>
                    <a:cubicBezTo>
                      <a:pt x="2310" y="30098"/>
                      <a:pt x="2498" y="29925"/>
                      <a:pt x="2484" y="29694"/>
                    </a:cubicBezTo>
                    <a:lnTo>
                      <a:pt x="2484" y="28135"/>
                    </a:lnTo>
                    <a:cubicBezTo>
                      <a:pt x="2484" y="27904"/>
                      <a:pt x="2310" y="27730"/>
                      <a:pt x="2079" y="27716"/>
                    </a:cubicBezTo>
                    <a:close/>
                    <a:moveTo>
                      <a:pt x="2079" y="31181"/>
                    </a:moveTo>
                    <a:cubicBezTo>
                      <a:pt x="1863" y="31181"/>
                      <a:pt x="1675" y="31368"/>
                      <a:pt x="1675" y="31585"/>
                    </a:cubicBezTo>
                    <a:lnTo>
                      <a:pt x="1675" y="33158"/>
                    </a:lnTo>
                    <a:cubicBezTo>
                      <a:pt x="1675" y="33375"/>
                      <a:pt x="1863" y="33562"/>
                      <a:pt x="2079" y="33562"/>
                    </a:cubicBezTo>
                    <a:lnTo>
                      <a:pt x="2079" y="33562"/>
                    </a:lnTo>
                    <a:cubicBezTo>
                      <a:pt x="2310" y="33562"/>
                      <a:pt x="2484" y="33375"/>
                      <a:pt x="2484" y="33158"/>
                    </a:cubicBezTo>
                    <a:lnTo>
                      <a:pt x="2484" y="31599"/>
                    </a:lnTo>
                    <a:cubicBezTo>
                      <a:pt x="2484" y="31368"/>
                      <a:pt x="2310" y="31181"/>
                      <a:pt x="2079" y="31181"/>
                    </a:cubicBezTo>
                    <a:close/>
                    <a:moveTo>
                      <a:pt x="2079" y="34631"/>
                    </a:moveTo>
                    <a:cubicBezTo>
                      <a:pt x="1863" y="34645"/>
                      <a:pt x="1675" y="34818"/>
                      <a:pt x="1675" y="35049"/>
                    </a:cubicBezTo>
                    <a:lnTo>
                      <a:pt x="1675" y="36608"/>
                    </a:lnTo>
                    <a:cubicBezTo>
                      <a:pt x="1675" y="36839"/>
                      <a:pt x="1863" y="37012"/>
                      <a:pt x="2079" y="37012"/>
                    </a:cubicBezTo>
                    <a:lnTo>
                      <a:pt x="2079" y="37012"/>
                    </a:lnTo>
                    <a:cubicBezTo>
                      <a:pt x="2310" y="37012"/>
                      <a:pt x="2484" y="36839"/>
                      <a:pt x="2484" y="36608"/>
                    </a:cubicBezTo>
                    <a:lnTo>
                      <a:pt x="2484" y="35049"/>
                    </a:lnTo>
                    <a:cubicBezTo>
                      <a:pt x="2484" y="34818"/>
                      <a:pt x="2310" y="34645"/>
                      <a:pt x="2079" y="34645"/>
                    </a:cubicBezTo>
                    <a:close/>
                    <a:moveTo>
                      <a:pt x="2079" y="38095"/>
                    </a:moveTo>
                    <a:cubicBezTo>
                      <a:pt x="1863" y="38095"/>
                      <a:pt x="1675" y="38283"/>
                      <a:pt x="1675" y="38499"/>
                    </a:cubicBezTo>
                    <a:lnTo>
                      <a:pt x="1675" y="40058"/>
                    </a:lnTo>
                    <a:cubicBezTo>
                      <a:pt x="1675" y="40289"/>
                      <a:pt x="1863" y="40477"/>
                      <a:pt x="2079" y="40477"/>
                    </a:cubicBezTo>
                    <a:lnTo>
                      <a:pt x="2079" y="40477"/>
                    </a:lnTo>
                    <a:cubicBezTo>
                      <a:pt x="2310" y="40477"/>
                      <a:pt x="2484" y="40289"/>
                      <a:pt x="2484" y="40058"/>
                    </a:cubicBezTo>
                    <a:lnTo>
                      <a:pt x="2484" y="38499"/>
                    </a:lnTo>
                    <a:cubicBezTo>
                      <a:pt x="2484" y="38283"/>
                      <a:pt x="2310" y="38095"/>
                      <a:pt x="2079" y="38095"/>
                    </a:cubicBezTo>
                    <a:close/>
                    <a:moveTo>
                      <a:pt x="2079" y="41545"/>
                    </a:moveTo>
                    <a:cubicBezTo>
                      <a:pt x="1863" y="41560"/>
                      <a:pt x="1675" y="41733"/>
                      <a:pt x="1675" y="41964"/>
                    </a:cubicBezTo>
                    <a:lnTo>
                      <a:pt x="1675" y="43523"/>
                    </a:lnTo>
                    <a:cubicBezTo>
                      <a:pt x="1675" y="43754"/>
                      <a:pt x="1863" y="43927"/>
                      <a:pt x="2079" y="43927"/>
                    </a:cubicBezTo>
                    <a:lnTo>
                      <a:pt x="2079" y="43927"/>
                    </a:lnTo>
                    <a:cubicBezTo>
                      <a:pt x="2310" y="43927"/>
                      <a:pt x="2484" y="43754"/>
                      <a:pt x="2484" y="43523"/>
                    </a:cubicBezTo>
                    <a:lnTo>
                      <a:pt x="2484" y="41964"/>
                    </a:lnTo>
                    <a:cubicBezTo>
                      <a:pt x="2484" y="41733"/>
                      <a:pt x="2310" y="41560"/>
                      <a:pt x="2079" y="41545"/>
                    </a:cubicBezTo>
                    <a:close/>
                    <a:moveTo>
                      <a:pt x="2079" y="45010"/>
                    </a:moveTo>
                    <a:cubicBezTo>
                      <a:pt x="1863" y="45010"/>
                      <a:pt x="1675" y="45197"/>
                      <a:pt x="1675" y="45414"/>
                    </a:cubicBezTo>
                    <a:lnTo>
                      <a:pt x="1675" y="46973"/>
                    </a:lnTo>
                    <a:cubicBezTo>
                      <a:pt x="1675" y="47204"/>
                      <a:pt x="1863" y="47392"/>
                      <a:pt x="2079" y="47392"/>
                    </a:cubicBezTo>
                    <a:lnTo>
                      <a:pt x="2079" y="47392"/>
                    </a:lnTo>
                    <a:cubicBezTo>
                      <a:pt x="2310" y="47392"/>
                      <a:pt x="2484" y="47204"/>
                      <a:pt x="2484" y="46973"/>
                    </a:cubicBezTo>
                    <a:lnTo>
                      <a:pt x="2484" y="45414"/>
                    </a:lnTo>
                    <a:cubicBezTo>
                      <a:pt x="2484" y="45197"/>
                      <a:pt x="2310" y="45010"/>
                      <a:pt x="2079" y="45010"/>
                    </a:cubicBezTo>
                    <a:close/>
                    <a:moveTo>
                      <a:pt x="2079" y="48460"/>
                    </a:moveTo>
                    <a:cubicBezTo>
                      <a:pt x="1863" y="48474"/>
                      <a:pt x="1675" y="48647"/>
                      <a:pt x="1675" y="48878"/>
                    </a:cubicBezTo>
                    <a:lnTo>
                      <a:pt x="1675" y="50437"/>
                    </a:lnTo>
                    <a:cubicBezTo>
                      <a:pt x="1675" y="50668"/>
                      <a:pt x="1863" y="50842"/>
                      <a:pt x="2079" y="50842"/>
                    </a:cubicBezTo>
                    <a:lnTo>
                      <a:pt x="2079" y="50842"/>
                    </a:lnTo>
                    <a:cubicBezTo>
                      <a:pt x="2310" y="50842"/>
                      <a:pt x="2484" y="50668"/>
                      <a:pt x="2484" y="50437"/>
                    </a:cubicBezTo>
                    <a:lnTo>
                      <a:pt x="2484" y="48878"/>
                    </a:lnTo>
                    <a:cubicBezTo>
                      <a:pt x="2484" y="48647"/>
                      <a:pt x="2310" y="48474"/>
                      <a:pt x="2079" y="48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03"/>
              <p:cNvSpPr/>
              <p:nvPr/>
            </p:nvSpPr>
            <p:spPr>
              <a:xfrm>
                <a:off x="7431725" y="2107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03"/>
              <p:cNvSpPr/>
              <p:nvPr/>
            </p:nvSpPr>
            <p:spPr>
              <a:xfrm>
                <a:off x="7431725" y="21325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03"/>
              <p:cNvSpPr/>
              <p:nvPr/>
            </p:nvSpPr>
            <p:spPr>
              <a:xfrm>
                <a:off x="7431725" y="2193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03"/>
              <p:cNvSpPr/>
              <p:nvPr/>
            </p:nvSpPr>
            <p:spPr>
              <a:xfrm>
                <a:off x="7431725" y="22188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03"/>
              <p:cNvSpPr/>
              <p:nvPr/>
            </p:nvSpPr>
            <p:spPr>
              <a:xfrm>
                <a:off x="7431725" y="22801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03"/>
              <p:cNvSpPr/>
              <p:nvPr/>
            </p:nvSpPr>
            <p:spPr>
              <a:xfrm>
                <a:off x="7431725" y="2305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03"/>
              <p:cNvSpPr/>
              <p:nvPr/>
            </p:nvSpPr>
            <p:spPr>
              <a:xfrm>
                <a:off x="7431725" y="23664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03"/>
              <p:cNvSpPr/>
              <p:nvPr/>
            </p:nvSpPr>
            <p:spPr>
              <a:xfrm>
                <a:off x="7431725" y="2391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03"/>
              <p:cNvSpPr/>
              <p:nvPr/>
            </p:nvSpPr>
            <p:spPr>
              <a:xfrm>
                <a:off x="7431725" y="2452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5"/>
                    </a:cubicBezTo>
                    <a:lnTo>
                      <a:pt x="0" y="245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5"/>
                    </a:cubicBezTo>
                    <a:lnTo>
                      <a:pt x="3825" y="245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03"/>
              <p:cNvSpPr/>
              <p:nvPr/>
            </p:nvSpPr>
            <p:spPr>
              <a:xfrm>
                <a:off x="7431725" y="2477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03"/>
              <p:cNvSpPr/>
              <p:nvPr/>
            </p:nvSpPr>
            <p:spPr>
              <a:xfrm>
                <a:off x="7431725" y="2538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03"/>
              <p:cNvSpPr/>
              <p:nvPr/>
            </p:nvSpPr>
            <p:spPr>
              <a:xfrm>
                <a:off x="7431725" y="2564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03"/>
              <p:cNvSpPr/>
              <p:nvPr/>
            </p:nvSpPr>
            <p:spPr>
              <a:xfrm>
                <a:off x="7431725" y="2625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4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404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03"/>
              <p:cNvSpPr/>
              <p:nvPr/>
            </p:nvSpPr>
            <p:spPr>
              <a:xfrm>
                <a:off x="7431725" y="2650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03"/>
              <p:cNvSpPr/>
              <p:nvPr/>
            </p:nvSpPr>
            <p:spPr>
              <a:xfrm>
                <a:off x="7431725" y="27117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03"/>
              <p:cNvSpPr/>
              <p:nvPr/>
            </p:nvSpPr>
            <p:spPr>
              <a:xfrm>
                <a:off x="7431725" y="2736688"/>
                <a:ext cx="956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03"/>
              <p:cNvSpPr/>
              <p:nvPr/>
            </p:nvSpPr>
            <p:spPr>
              <a:xfrm>
                <a:off x="7431725" y="27980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03"/>
              <p:cNvSpPr/>
              <p:nvPr/>
            </p:nvSpPr>
            <p:spPr>
              <a:xfrm>
                <a:off x="7431725" y="2823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491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03"/>
              <p:cNvSpPr/>
              <p:nvPr/>
            </p:nvSpPr>
            <p:spPr>
              <a:xfrm>
                <a:off x="7431725" y="2884288"/>
                <a:ext cx="96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20"/>
                    </a:cubicBezTo>
                    <a:lnTo>
                      <a:pt x="3580" y="520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40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03"/>
              <p:cNvSpPr/>
              <p:nvPr/>
            </p:nvSpPr>
            <p:spPr>
              <a:xfrm>
                <a:off x="7431725" y="2909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03"/>
              <p:cNvSpPr/>
              <p:nvPr/>
            </p:nvSpPr>
            <p:spPr>
              <a:xfrm>
                <a:off x="7431725" y="297053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03"/>
              <p:cNvSpPr/>
              <p:nvPr/>
            </p:nvSpPr>
            <p:spPr>
              <a:xfrm>
                <a:off x="7431725" y="29958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03"/>
              <p:cNvSpPr/>
              <p:nvPr/>
            </p:nvSpPr>
            <p:spPr>
              <a:xfrm>
                <a:off x="7431725" y="305678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03"/>
              <p:cNvSpPr/>
              <p:nvPr/>
            </p:nvSpPr>
            <p:spPr>
              <a:xfrm>
                <a:off x="7431725" y="30820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03"/>
              <p:cNvSpPr/>
              <p:nvPr/>
            </p:nvSpPr>
            <p:spPr>
              <a:xfrm>
                <a:off x="7431725" y="3143063"/>
                <a:ext cx="960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0" extrusionOk="0">
                    <a:moveTo>
                      <a:pt x="3580" y="14"/>
                    </a:moveTo>
                    <a:lnTo>
                      <a:pt x="260" y="14"/>
                    </a:lnTo>
                    <a:cubicBezTo>
                      <a:pt x="116" y="0"/>
                      <a:pt x="0" y="130"/>
                      <a:pt x="0" y="274"/>
                    </a:cubicBezTo>
                    <a:lnTo>
                      <a:pt x="0" y="274"/>
                    </a:lnTo>
                    <a:cubicBezTo>
                      <a:pt x="0" y="404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4"/>
                      <a:pt x="3825" y="274"/>
                    </a:cubicBezTo>
                    <a:lnTo>
                      <a:pt x="3825" y="274"/>
                    </a:lnTo>
                    <a:cubicBezTo>
                      <a:pt x="3840" y="130"/>
                      <a:pt x="3724" y="0"/>
                      <a:pt x="358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03"/>
              <p:cNvSpPr/>
              <p:nvPr/>
            </p:nvSpPr>
            <p:spPr>
              <a:xfrm>
                <a:off x="7431725" y="31686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03"/>
              <p:cNvSpPr/>
              <p:nvPr/>
            </p:nvSpPr>
            <p:spPr>
              <a:xfrm>
                <a:off x="7431725" y="32296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03"/>
              <p:cNvSpPr/>
              <p:nvPr/>
            </p:nvSpPr>
            <p:spPr>
              <a:xfrm>
                <a:off x="7431725" y="32549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103"/>
              <p:cNvSpPr/>
              <p:nvPr/>
            </p:nvSpPr>
            <p:spPr>
              <a:xfrm>
                <a:off x="7633100" y="22498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103"/>
              <p:cNvSpPr/>
              <p:nvPr/>
            </p:nvSpPr>
            <p:spPr>
              <a:xfrm>
                <a:off x="7633100" y="23299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03"/>
              <p:cNvSpPr/>
              <p:nvPr/>
            </p:nvSpPr>
            <p:spPr>
              <a:xfrm>
                <a:off x="7633100" y="24100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03"/>
              <p:cNvSpPr/>
              <p:nvPr/>
            </p:nvSpPr>
            <p:spPr>
              <a:xfrm>
                <a:off x="7633100" y="24902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03"/>
              <p:cNvSpPr/>
              <p:nvPr/>
            </p:nvSpPr>
            <p:spPr>
              <a:xfrm>
                <a:off x="7633100" y="25703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03"/>
              <p:cNvSpPr/>
              <p:nvPr/>
            </p:nvSpPr>
            <p:spPr>
              <a:xfrm>
                <a:off x="7633100" y="26504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03"/>
              <p:cNvSpPr/>
              <p:nvPr/>
            </p:nvSpPr>
            <p:spPr>
              <a:xfrm>
                <a:off x="7633100" y="27305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03"/>
              <p:cNvSpPr/>
              <p:nvPr/>
            </p:nvSpPr>
            <p:spPr>
              <a:xfrm>
                <a:off x="7633100" y="28106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03"/>
              <p:cNvSpPr/>
              <p:nvPr/>
            </p:nvSpPr>
            <p:spPr>
              <a:xfrm>
                <a:off x="7633100" y="28907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03"/>
              <p:cNvSpPr/>
              <p:nvPr/>
            </p:nvSpPr>
            <p:spPr>
              <a:xfrm>
                <a:off x="7633100" y="29709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03"/>
              <p:cNvSpPr/>
              <p:nvPr/>
            </p:nvSpPr>
            <p:spPr>
              <a:xfrm>
                <a:off x="7633100" y="30510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03"/>
              <p:cNvSpPr/>
              <p:nvPr/>
            </p:nvSpPr>
            <p:spPr>
              <a:xfrm>
                <a:off x="7633100" y="31311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03"/>
              <p:cNvSpPr/>
              <p:nvPr/>
            </p:nvSpPr>
            <p:spPr>
              <a:xfrm>
                <a:off x="7633100" y="32112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9" name="Google Shape;2539;p103"/>
            <p:cNvGrpSpPr/>
            <p:nvPr/>
          </p:nvGrpSpPr>
          <p:grpSpPr>
            <a:xfrm>
              <a:off x="4797379" y="1530393"/>
              <a:ext cx="1666807" cy="2243270"/>
              <a:chOff x="7431725" y="2008438"/>
              <a:chExt cx="1010125" cy="1359475"/>
            </a:xfrm>
          </p:grpSpPr>
          <p:sp>
            <p:nvSpPr>
              <p:cNvPr id="2540" name="Google Shape;2540;p103"/>
              <p:cNvSpPr/>
              <p:nvPr/>
            </p:nvSpPr>
            <p:spPr>
              <a:xfrm>
                <a:off x="7475375" y="2008438"/>
                <a:ext cx="966475" cy="1359475"/>
              </a:xfrm>
              <a:custGeom>
                <a:avLst/>
                <a:gdLst/>
                <a:ahLst/>
                <a:cxnLst/>
                <a:rect l="l" t="t" r="r" b="b"/>
                <a:pathLst>
                  <a:path w="38659" h="54379" extrusionOk="0">
                    <a:moveTo>
                      <a:pt x="1" y="0"/>
                    </a:moveTo>
                    <a:lnTo>
                      <a:pt x="38659" y="0"/>
                    </a:lnTo>
                    <a:lnTo>
                      <a:pt x="38659" y="54378"/>
                    </a:lnTo>
                    <a:lnTo>
                      <a:pt x="1" y="54378"/>
                    </a:lnTo>
                    <a:close/>
                    <a:moveTo>
                      <a:pt x="2079" y="3522"/>
                    </a:moveTo>
                    <a:cubicBezTo>
                      <a:pt x="1863" y="3522"/>
                      <a:pt x="1675" y="3710"/>
                      <a:pt x="1675" y="3926"/>
                    </a:cubicBezTo>
                    <a:lnTo>
                      <a:pt x="1675" y="5500"/>
                    </a:lnTo>
                    <a:cubicBezTo>
                      <a:pt x="1675" y="5716"/>
                      <a:pt x="1863" y="5904"/>
                      <a:pt x="2079" y="5904"/>
                    </a:cubicBezTo>
                    <a:lnTo>
                      <a:pt x="2079" y="5904"/>
                    </a:lnTo>
                    <a:cubicBezTo>
                      <a:pt x="2310" y="5904"/>
                      <a:pt x="2484" y="5716"/>
                      <a:pt x="2484" y="5500"/>
                    </a:cubicBezTo>
                    <a:lnTo>
                      <a:pt x="2484" y="3941"/>
                    </a:lnTo>
                    <a:cubicBezTo>
                      <a:pt x="2484" y="3710"/>
                      <a:pt x="2310" y="3522"/>
                      <a:pt x="2079" y="3522"/>
                    </a:cubicBezTo>
                    <a:close/>
                    <a:moveTo>
                      <a:pt x="2079" y="6987"/>
                    </a:moveTo>
                    <a:cubicBezTo>
                      <a:pt x="1848" y="6987"/>
                      <a:pt x="1675" y="7174"/>
                      <a:pt x="1675" y="7405"/>
                    </a:cubicBezTo>
                    <a:lnTo>
                      <a:pt x="1675" y="8964"/>
                    </a:lnTo>
                    <a:cubicBezTo>
                      <a:pt x="1675" y="9181"/>
                      <a:pt x="1863" y="9369"/>
                      <a:pt x="2079" y="9369"/>
                    </a:cubicBezTo>
                    <a:lnTo>
                      <a:pt x="2079" y="9369"/>
                    </a:lnTo>
                    <a:cubicBezTo>
                      <a:pt x="2310" y="9369"/>
                      <a:pt x="2484" y="9181"/>
                      <a:pt x="2484" y="8964"/>
                    </a:cubicBezTo>
                    <a:lnTo>
                      <a:pt x="2484" y="7405"/>
                    </a:lnTo>
                    <a:cubicBezTo>
                      <a:pt x="2498" y="7174"/>
                      <a:pt x="2310" y="6987"/>
                      <a:pt x="2079" y="6987"/>
                    </a:cubicBezTo>
                    <a:close/>
                    <a:moveTo>
                      <a:pt x="2079" y="10437"/>
                    </a:moveTo>
                    <a:cubicBezTo>
                      <a:pt x="1863" y="10437"/>
                      <a:pt x="1675" y="10624"/>
                      <a:pt x="1675" y="10841"/>
                    </a:cubicBezTo>
                    <a:lnTo>
                      <a:pt x="1675" y="12414"/>
                    </a:lnTo>
                    <a:cubicBezTo>
                      <a:pt x="1675" y="12631"/>
                      <a:pt x="1863" y="12819"/>
                      <a:pt x="2079" y="12819"/>
                    </a:cubicBezTo>
                    <a:lnTo>
                      <a:pt x="2079" y="12819"/>
                    </a:lnTo>
                    <a:cubicBezTo>
                      <a:pt x="2310" y="12804"/>
                      <a:pt x="2484" y="12631"/>
                      <a:pt x="2484" y="12400"/>
                    </a:cubicBezTo>
                    <a:lnTo>
                      <a:pt x="2484" y="10841"/>
                    </a:lnTo>
                    <a:cubicBezTo>
                      <a:pt x="2484" y="10624"/>
                      <a:pt x="2310" y="10437"/>
                      <a:pt x="2079" y="10437"/>
                    </a:cubicBezTo>
                    <a:close/>
                    <a:moveTo>
                      <a:pt x="2079" y="13901"/>
                    </a:moveTo>
                    <a:cubicBezTo>
                      <a:pt x="1863" y="13901"/>
                      <a:pt x="1675" y="14075"/>
                      <a:pt x="1675" y="14306"/>
                    </a:cubicBezTo>
                    <a:lnTo>
                      <a:pt x="1675" y="15865"/>
                    </a:lnTo>
                    <a:cubicBezTo>
                      <a:pt x="1675" y="16096"/>
                      <a:pt x="1863" y="16283"/>
                      <a:pt x="2079" y="16283"/>
                    </a:cubicBezTo>
                    <a:lnTo>
                      <a:pt x="2079" y="16283"/>
                    </a:lnTo>
                    <a:cubicBezTo>
                      <a:pt x="2310" y="16269"/>
                      <a:pt x="2484" y="16096"/>
                      <a:pt x="2484" y="15865"/>
                    </a:cubicBezTo>
                    <a:lnTo>
                      <a:pt x="2484" y="14306"/>
                    </a:lnTo>
                    <a:cubicBezTo>
                      <a:pt x="2498" y="14075"/>
                      <a:pt x="2310" y="13901"/>
                      <a:pt x="2079" y="13901"/>
                    </a:cubicBezTo>
                    <a:close/>
                    <a:moveTo>
                      <a:pt x="2079" y="17351"/>
                    </a:moveTo>
                    <a:cubicBezTo>
                      <a:pt x="1863" y="17351"/>
                      <a:pt x="1675" y="17539"/>
                      <a:pt x="1675" y="17756"/>
                    </a:cubicBezTo>
                    <a:lnTo>
                      <a:pt x="1675" y="19329"/>
                    </a:lnTo>
                    <a:cubicBezTo>
                      <a:pt x="1675" y="19546"/>
                      <a:pt x="1863" y="19733"/>
                      <a:pt x="2079" y="19733"/>
                    </a:cubicBezTo>
                    <a:lnTo>
                      <a:pt x="2079" y="19733"/>
                    </a:lnTo>
                    <a:cubicBezTo>
                      <a:pt x="2310" y="19733"/>
                      <a:pt x="2484" y="19546"/>
                      <a:pt x="2484" y="19329"/>
                    </a:cubicBezTo>
                    <a:lnTo>
                      <a:pt x="2484" y="17756"/>
                    </a:lnTo>
                    <a:cubicBezTo>
                      <a:pt x="2484" y="17539"/>
                      <a:pt x="2310" y="17351"/>
                      <a:pt x="2079" y="17351"/>
                    </a:cubicBezTo>
                    <a:close/>
                    <a:moveTo>
                      <a:pt x="2079" y="20816"/>
                    </a:moveTo>
                    <a:cubicBezTo>
                      <a:pt x="1863" y="20816"/>
                      <a:pt x="1675" y="20989"/>
                      <a:pt x="1675" y="21220"/>
                    </a:cubicBezTo>
                    <a:lnTo>
                      <a:pt x="1675" y="22779"/>
                    </a:lnTo>
                    <a:cubicBezTo>
                      <a:pt x="1675" y="23010"/>
                      <a:pt x="1863" y="23183"/>
                      <a:pt x="2079" y="23183"/>
                    </a:cubicBezTo>
                    <a:lnTo>
                      <a:pt x="2079" y="23183"/>
                    </a:lnTo>
                    <a:cubicBezTo>
                      <a:pt x="2310" y="23183"/>
                      <a:pt x="2484" y="23010"/>
                      <a:pt x="2484" y="22779"/>
                    </a:cubicBezTo>
                    <a:lnTo>
                      <a:pt x="2484" y="21220"/>
                    </a:lnTo>
                    <a:cubicBezTo>
                      <a:pt x="2484" y="20989"/>
                      <a:pt x="2310" y="20816"/>
                      <a:pt x="2079" y="20816"/>
                    </a:cubicBezTo>
                    <a:close/>
                    <a:moveTo>
                      <a:pt x="2079" y="24266"/>
                    </a:moveTo>
                    <a:cubicBezTo>
                      <a:pt x="1863" y="24266"/>
                      <a:pt x="1675" y="24454"/>
                      <a:pt x="1675" y="24670"/>
                    </a:cubicBezTo>
                    <a:lnTo>
                      <a:pt x="1675" y="26244"/>
                    </a:lnTo>
                    <a:cubicBezTo>
                      <a:pt x="1675" y="26460"/>
                      <a:pt x="1863" y="26648"/>
                      <a:pt x="2079" y="26648"/>
                    </a:cubicBezTo>
                    <a:lnTo>
                      <a:pt x="2079" y="26648"/>
                    </a:lnTo>
                    <a:cubicBezTo>
                      <a:pt x="2310" y="26648"/>
                      <a:pt x="2484" y="26460"/>
                      <a:pt x="2484" y="26244"/>
                    </a:cubicBezTo>
                    <a:lnTo>
                      <a:pt x="2484" y="24670"/>
                    </a:lnTo>
                    <a:cubicBezTo>
                      <a:pt x="2484" y="24454"/>
                      <a:pt x="2310" y="24266"/>
                      <a:pt x="2079" y="24266"/>
                    </a:cubicBezTo>
                    <a:close/>
                    <a:moveTo>
                      <a:pt x="2079" y="27716"/>
                    </a:moveTo>
                    <a:cubicBezTo>
                      <a:pt x="1863" y="27730"/>
                      <a:pt x="1675" y="27904"/>
                      <a:pt x="1675" y="28135"/>
                    </a:cubicBezTo>
                    <a:lnTo>
                      <a:pt x="1675" y="29694"/>
                    </a:lnTo>
                    <a:cubicBezTo>
                      <a:pt x="1675" y="29925"/>
                      <a:pt x="1863" y="30098"/>
                      <a:pt x="2079" y="30098"/>
                    </a:cubicBezTo>
                    <a:lnTo>
                      <a:pt x="2079" y="30098"/>
                    </a:lnTo>
                    <a:cubicBezTo>
                      <a:pt x="2310" y="30098"/>
                      <a:pt x="2498" y="29925"/>
                      <a:pt x="2484" y="29694"/>
                    </a:cubicBezTo>
                    <a:lnTo>
                      <a:pt x="2484" y="28135"/>
                    </a:lnTo>
                    <a:cubicBezTo>
                      <a:pt x="2484" y="27904"/>
                      <a:pt x="2310" y="27730"/>
                      <a:pt x="2079" y="27716"/>
                    </a:cubicBezTo>
                    <a:close/>
                    <a:moveTo>
                      <a:pt x="2079" y="31181"/>
                    </a:moveTo>
                    <a:cubicBezTo>
                      <a:pt x="1863" y="31181"/>
                      <a:pt x="1675" y="31368"/>
                      <a:pt x="1675" y="31585"/>
                    </a:cubicBezTo>
                    <a:lnTo>
                      <a:pt x="1675" y="33158"/>
                    </a:lnTo>
                    <a:cubicBezTo>
                      <a:pt x="1675" y="33375"/>
                      <a:pt x="1863" y="33562"/>
                      <a:pt x="2079" y="33562"/>
                    </a:cubicBezTo>
                    <a:lnTo>
                      <a:pt x="2079" y="33562"/>
                    </a:lnTo>
                    <a:cubicBezTo>
                      <a:pt x="2310" y="33562"/>
                      <a:pt x="2484" y="33375"/>
                      <a:pt x="2484" y="33158"/>
                    </a:cubicBezTo>
                    <a:lnTo>
                      <a:pt x="2484" y="31599"/>
                    </a:lnTo>
                    <a:cubicBezTo>
                      <a:pt x="2484" y="31368"/>
                      <a:pt x="2310" y="31181"/>
                      <a:pt x="2079" y="31181"/>
                    </a:cubicBezTo>
                    <a:close/>
                    <a:moveTo>
                      <a:pt x="2079" y="34631"/>
                    </a:moveTo>
                    <a:cubicBezTo>
                      <a:pt x="1863" y="34645"/>
                      <a:pt x="1675" y="34818"/>
                      <a:pt x="1675" y="35049"/>
                    </a:cubicBezTo>
                    <a:lnTo>
                      <a:pt x="1675" y="36608"/>
                    </a:lnTo>
                    <a:cubicBezTo>
                      <a:pt x="1675" y="36839"/>
                      <a:pt x="1863" y="37012"/>
                      <a:pt x="2079" y="37012"/>
                    </a:cubicBezTo>
                    <a:lnTo>
                      <a:pt x="2079" y="37012"/>
                    </a:lnTo>
                    <a:cubicBezTo>
                      <a:pt x="2310" y="37012"/>
                      <a:pt x="2484" y="36839"/>
                      <a:pt x="2484" y="36608"/>
                    </a:cubicBezTo>
                    <a:lnTo>
                      <a:pt x="2484" y="35049"/>
                    </a:lnTo>
                    <a:cubicBezTo>
                      <a:pt x="2484" y="34818"/>
                      <a:pt x="2310" y="34645"/>
                      <a:pt x="2079" y="34645"/>
                    </a:cubicBezTo>
                    <a:close/>
                    <a:moveTo>
                      <a:pt x="2079" y="38095"/>
                    </a:moveTo>
                    <a:cubicBezTo>
                      <a:pt x="1863" y="38095"/>
                      <a:pt x="1675" y="38283"/>
                      <a:pt x="1675" y="38499"/>
                    </a:cubicBezTo>
                    <a:lnTo>
                      <a:pt x="1675" y="40058"/>
                    </a:lnTo>
                    <a:cubicBezTo>
                      <a:pt x="1675" y="40289"/>
                      <a:pt x="1863" y="40477"/>
                      <a:pt x="2079" y="40477"/>
                    </a:cubicBezTo>
                    <a:lnTo>
                      <a:pt x="2079" y="40477"/>
                    </a:lnTo>
                    <a:cubicBezTo>
                      <a:pt x="2310" y="40477"/>
                      <a:pt x="2484" y="40289"/>
                      <a:pt x="2484" y="40058"/>
                    </a:cubicBezTo>
                    <a:lnTo>
                      <a:pt x="2484" y="38499"/>
                    </a:lnTo>
                    <a:cubicBezTo>
                      <a:pt x="2484" y="38283"/>
                      <a:pt x="2310" y="38095"/>
                      <a:pt x="2079" y="38095"/>
                    </a:cubicBezTo>
                    <a:close/>
                    <a:moveTo>
                      <a:pt x="2079" y="41545"/>
                    </a:moveTo>
                    <a:cubicBezTo>
                      <a:pt x="1863" y="41560"/>
                      <a:pt x="1675" y="41733"/>
                      <a:pt x="1675" y="41964"/>
                    </a:cubicBezTo>
                    <a:lnTo>
                      <a:pt x="1675" y="43523"/>
                    </a:lnTo>
                    <a:cubicBezTo>
                      <a:pt x="1675" y="43754"/>
                      <a:pt x="1863" y="43927"/>
                      <a:pt x="2079" y="43927"/>
                    </a:cubicBezTo>
                    <a:lnTo>
                      <a:pt x="2079" y="43927"/>
                    </a:lnTo>
                    <a:cubicBezTo>
                      <a:pt x="2310" y="43927"/>
                      <a:pt x="2484" y="43754"/>
                      <a:pt x="2484" y="43523"/>
                    </a:cubicBezTo>
                    <a:lnTo>
                      <a:pt x="2484" y="41964"/>
                    </a:lnTo>
                    <a:cubicBezTo>
                      <a:pt x="2484" y="41733"/>
                      <a:pt x="2310" y="41560"/>
                      <a:pt x="2079" y="41545"/>
                    </a:cubicBezTo>
                    <a:close/>
                    <a:moveTo>
                      <a:pt x="2079" y="45010"/>
                    </a:moveTo>
                    <a:cubicBezTo>
                      <a:pt x="1863" y="45010"/>
                      <a:pt x="1675" y="45197"/>
                      <a:pt x="1675" y="45414"/>
                    </a:cubicBezTo>
                    <a:lnTo>
                      <a:pt x="1675" y="46973"/>
                    </a:lnTo>
                    <a:cubicBezTo>
                      <a:pt x="1675" y="47204"/>
                      <a:pt x="1863" y="47392"/>
                      <a:pt x="2079" y="47392"/>
                    </a:cubicBezTo>
                    <a:lnTo>
                      <a:pt x="2079" y="47392"/>
                    </a:lnTo>
                    <a:cubicBezTo>
                      <a:pt x="2310" y="47392"/>
                      <a:pt x="2484" y="47204"/>
                      <a:pt x="2484" y="46973"/>
                    </a:cubicBezTo>
                    <a:lnTo>
                      <a:pt x="2484" y="45414"/>
                    </a:lnTo>
                    <a:cubicBezTo>
                      <a:pt x="2484" y="45197"/>
                      <a:pt x="2310" y="45010"/>
                      <a:pt x="2079" y="45010"/>
                    </a:cubicBezTo>
                    <a:close/>
                    <a:moveTo>
                      <a:pt x="2079" y="48460"/>
                    </a:moveTo>
                    <a:cubicBezTo>
                      <a:pt x="1863" y="48474"/>
                      <a:pt x="1675" y="48647"/>
                      <a:pt x="1675" y="48878"/>
                    </a:cubicBezTo>
                    <a:lnTo>
                      <a:pt x="1675" y="50437"/>
                    </a:lnTo>
                    <a:cubicBezTo>
                      <a:pt x="1675" y="50668"/>
                      <a:pt x="1863" y="50842"/>
                      <a:pt x="2079" y="50842"/>
                    </a:cubicBezTo>
                    <a:lnTo>
                      <a:pt x="2079" y="50842"/>
                    </a:lnTo>
                    <a:cubicBezTo>
                      <a:pt x="2310" y="50842"/>
                      <a:pt x="2484" y="50668"/>
                      <a:pt x="2484" y="50437"/>
                    </a:cubicBezTo>
                    <a:lnTo>
                      <a:pt x="2484" y="48878"/>
                    </a:lnTo>
                    <a:cubicBezTo>
                      <a:pt x="2484" y="48647"/>
                      <a:pt x="2310" y="48474"/>
                      <a:pt x="2079" y="484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03"/>
              <p:cNvSpPr/>
              <p:nvPr/>
            </p:nvSpPr>
            <p:spPr>
              <a:xfrm>
                <a:off x="7431725" y="2107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03"/>
              <p:cNvSpPr/>
              <p:nvPr/>
            </p:nvSpPr>
            <p:spPr>
              <a:xfrm>
                <a:off x="7431725" y="21325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03"/>
              <p:cNvSpPr/>
              <p:nvPr/>
            </p:nvSpPr>
            <p:spPr>
              <a:xfrm>
                <a:off x="7431725" y="2193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03"/>
              <p:cNvSpPr/>
              <p:nvPr/>
            </p:nvSpPr>
            <p:spPr>
              <a:xfrm>
                <a:off x="7431725" y="22188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03"/>
              <p:cNvSpPr/>
              <p:nvPr/>
            </p:nvSpPr>
            <p:spPr>
              <a:xfrm>
                <a:off x="7431725" y="22801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03"/>
              <p:cNvSpPr/>
              <p:nvPr/>
            </p:nvSpPr>
            <p:spPr>
              <a:xfrm>
                <a:off x="7431725" y="2305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03"/>
              <p:cNvSpPr/>
              <p:nvPr/>
            </p:nvSpPr>
            <p:spPr>
              <a:xfrm>
                <a:off x="7431725" y="23664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03"/>
              <p:cNvSpPr/>
              <p:nvPr/>
            </p:nvSpPr>
            <p:spPr>
              <a:xfrm>
                <a:off x="7431725" y="2391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03"/>
              <p:cNvSpPr/>
              <p:nvPr/>
            </p:nvSpPr>
            <p:spPr>
              <a:xfrm>
                <a:off x="7431725" y="24526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45"/>
                    </a:cubicBezTo>
                    <a:lnTo>
                      <a:pt x="0" y="245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5"/>
                    </a:cubicBezTo>
                    <a:lnTo>
                      <a:pt x="3825" y="245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03"/>
              <p:cNvSpPr/>
              <p:nvPr/>
            </p:nvSpPr>
            <p:spPr>
              <a:xfrm>
                <a:off x="7431725" y="2477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03"/>
              <p:cNvSpPr/>
              <p:nvPr/>
            </p:nvSpPr>
            <p:spPr>
              <a:xfrm>
                <a:off x="7431725" y="25389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03"/>
              <p:cNvSpPr/>
              <p:nvPr/>
            </p:nvSpPr>
            <p:spPr>
              <a:xfrm>
                <a:off x="7431725" y="2564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03"/>
              <p:cNvSpPr/>
              <p:nvPr/>
            </p:nvSpPr>
            <p:spPr>
              <a:xfrm>
                <a:off x="7431725" y="26251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4"/>
                      <a:pt x="116" y="505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404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03"/>
              <p:cNvSpPr/>
              <p:nvPr/>
            </p:nvSpPr>
            <p:spPr>
              <a:xfrm>
                <a:off x="7431725" y="26504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03"/>
              <p:cNvSpPr/>
              <p:nvPr/>
            </p:nvSpPr>
            <p:spPr>
              <a:xfrm>
                <a:off x="7431725" y="271178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03"/>
              <p:cNvSpPr/>
              <p:nvPr/>
            </p:nvSpPr>
            <p:spPr>
              <a:xfrm>
                <a:off x="7431725" y="2736688"/>
                <a:ext cx="956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03"/>
              <p:cNvSpPr/>
              <p:nvPr/>
            </p:nvSpPr>
            <p:spPr>
              <a:xfrm>
                <a:off x="7431725" y="2798038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2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03"/>
              <p:cNvSpPr/>
              <p:nvPr/>
            </p:nvSpPr>
            <p:spPr>
              <a:xfrm>
                <a:off x="7431725" y="28233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01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491"/>
                      <a:pt x="260" y="505"/>
                    </a:cubicBezTo>
                    <a:lnTo>
                      <a:pt x="3580" y="505"/>
                    </a:lnTo>
                    <a:cubicBezTo>
                      <a:pt x="3710" y="505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01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03"/>
              <p:cNvSpPr/>
              <p:nvPr/>
            </p:nvSpPr>
            <p:spPr>
              <a:xfrm>
                <a:off x="7431725" y="2884288"/>
                <a:ext cx="96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1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20"/>
                    </a:cubicBezTo>
                    <a:lnTo>
                      <a:pt x="3580" y="520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40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03"/>
              <p:cNvSpPr/>
              <p:nvPr/>
            </p:nvSpPr>
            <p:spPr>
              <a:xfrm>
                <a:off x="7431725" y="29095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03"/>
              <p:cNvSpPr/>
              <p:nvPr/>
            </p:nvSpPr>
            <p:spPr>
              <a:xfrm>
                <a:off x="7431725" y="297053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03"/>
              <p:cNvSpPr/>
              <p:nvPr/>
            </p:nvSpPr>
            <p:spPr>
              <a:xfrm>
                <a:off x="7431725" y="299581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03"/>
              <p:cNvSpPr/>
              <p:nvPr/>
            </p:nvSpPr>
            <p:spPr>
              <a:xfrm>
                <a:off x="7431725" y="3056788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61"/>
                    </a:cubicBezTo>
                    <a:lnTo>
                      <a:pt x="0" y="261"/>
                    </a:lnTo>
                    <a:cubicBezTo>
                      <a:pt x="0" y="405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405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03"/>
              <p:cNvSpPr/>
              <p:nvPr/>
            </p:nvSpPr>
            <p:spPr>
              <a:xfrm>
                <a:off x="7431725" y="30820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0"/>
                    </a:moveTo>
                    <a:lnTo>
                      <a:pt x="260" y="0"/>
                    </a:lnTo>
                    <a:cubicBezTo>
                      <a:pt x="116" y="0"/>
                      <a:pt x="0" y="116"/>
                      <a:pt x="0" y="260"/>
                    </a:cubicBezTo>
                    <a:lnTo>
                      <a:pt x="0" y="260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60"/>
                    </a:cubicBezTo>
                    <a:lnTo>
                      <a:pt x="3825" y="260"/>
                    </a:lnTo>
                    <a:cubicBezTo>
                      <a:pt x="3825" y="116"/>
                      <a:pt x="3710" y="0"/>
                      <a:pt x="3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03"/>
              <p:cNvSpPr/>
              <p:nvPr/>
            </p:nvSpPr>
            <p:spPr>
              <a:xfrm>
                <a:off x="7431725" y="3143063"/>
                <a:ext cx="960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520" extrusionOk="0">
                    <a:moveTo>
                      <a:pt x="3580" y="14"/>
                    </a:moveTo>
                    <a:lnTo>
                      <a:pt x="260" y="14"/>
                    </a:lnTo>
                    <a:cubicBezTo>
                      <a:pt x="116" y="0"/>
                      <a:pt x="0" y="130"/>
                      <a:pt x="0" y="274"/>
                    </a:cubicBezTo>
                    <a:lnTo>
                      <a:pt x="0" y="274"/>
                    </a:lnTo>
                    <a:cubicBezTo>
                      <a:pt x="0" y="404"/>
                      <a:pt x="116" y="520"/>
                      <a:pt x="260" y="520"/>
                    </a:cubicBezTo>
                    <a:lnTo>
                      <a:pt x="3580" y="520"/>
                    </a:lnTo>
                    <a:cubicBezTo>
                      <a:pt x="3710" y="520"/>
                      <a:pt x="3825" y="404"/>
                      <a:pt x="3825" y="274"/>
                    </a:cubicBezTo>
                    <a:lnTo>
                      <a:pt x="3825" y="274"/>
                    </a:lnTo>
                    <a:cubicBezTo>
                      <a:pt x="3840" y="130"/>
                      <a:pt x="3724" y="0"/>
                      <a:pt x="3580" y="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03"/>
              <p:cNvSpPr/>
              <p:nvPr/>
            </p:nvSpPr>
            <p:spPr>
              <a:xfrm>
                <a:off x="7431725" y="316866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02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61"/>
                    </a:cubicBezTo>
                    <a:lnTo>
                      <a:pt x="3825" y="261"/>
                    </a:lnTo>
                    <a:cubicBezTo>
                      <a:pt x="3825" y="116"/>
                      <a:pt x="3724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03"/>
              <p:cNvSpPr/>
              <p:nvPr/>
            </p:nvSpPr>
            <p:spPr>
              <a:xfrm>
                <a:off x="7431725" y="3229663"/>
                <a:ext cx="9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6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0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0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03"/>
              <p:cNvSpPr/>
              <p:nvPr/>
            </p:nvSpPr>
            <p:spPr>
              <a:xfrm>
                <a:off x="7431725" y="3254913"/>
                <a:ext cx="956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07" extrusionOk="0">
                    <a:moveTo>
                      <a:pt x="3580" y="1"/>
                    </a:moveTo>
                    <a:lnTo>
                      <a:pt x="260" y="1"/>
                    </a:lnTo>
                    <a:cubicBezTo>
                      <a:pt x="116" y="1"/>
                      <a:pt x="0" y="116"/>
                      <a:pt x="0" y="246"/>
                    </a:cubicBezTo>
                    <a:lnTo>
                      <a:pt x="0" y="246"/>
                    </a:lnTo>
                    <a:cubicBezTo>
                      <a:pt x="0" y="391"/>
                      <a:pt x="116" y="506"/>
                      <a:pt x="260" y="506"/>
                    </a:cubicBezTo>
                    <a:lnTo>
                      <a:pt x="3580" y="506"/>
                    </a:lnTo>
                    <a:cubicBezTo>
                      <a:pt x="3710" y="506"/>
                      <a:pt x="3825" y="391"/>
                      <a:pt x="3825" y="246"/>
                    </a:cubicBezTo>
                    <a:lnTo>
                      <a:pt x="3825" y="246"/>
                    </a:lnTo>
                    <a:cubicBezTo>
                      <a:pt x="3825" y="116"/>
                      <a:pt x="3710" y="1"/>
                      <a:pt x="3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03"/>
              <p:cNvSpPr/>
              <p:nvPr/>
            </p:nvSpPr>
            <p:spPr>
              <a:xfrm>
                <a:off x="7633100" y="22498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03"/>
              <p:cNvSpPr/>
              <p:nvPr/>
            </p:nvSpPr>
            <p:spPr>
              <a:xfrm>
                <a:off x="7633100" y="23299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03"/>
              <p:cNvSpPr/>
              <p:nvPr/>
            </p:nvSpPr>
            <p:spPr>
              <a:xfrm>
                <a:off x="7633100" y="24100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03"/>
              <p:cNvSpPr/>
              <p:nvPr/>
            </p:nvSpPr>
            <p:spPr>
              <a:xfrm>
                <a:off x="7633100" y="24902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03"/>
              <p:cNvSpPr/>
              <p:nvPr/>
            </p:nvSpPr>
            <p:spPr>
              <a:xfrm>
                <a:off x="7633100" y="25703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03"/>
              <p:cNvSpPr/>
              <p:nvPr/>
            </p:nvSpPr>
            <p:spPr>
              <a:xfrm>
                <a:off x="7633100" y="26504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03"/>
              <p:cNvSpPr/>
              <p:nvPr/>
            </p:nvSpPr>
            <p:spPr>
              <a:xfrm>
                <a:off x="7633100" y="27305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03"/>
              <p:cNvSpPr/>
              <p:nvPr/>
            </p:nvSpPr>
            <p:spPr>
              <a:xfrm>
                <a:off x="7633100" y="281066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03"/>
              <p:cNvSpPr/>
              <p:nvPr/>
            </p:nvSpPr>
            <p:spPr>
              <a:xfrm>
                <a:off x="7633100" y="289078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03"/>
              <p:cNvSpPr/>
              <p:nvPr/>
            </p:nvSpPr>
            <p:spPr>
              <a:xfrm>
                <a:off x="7633100" y="297091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03"/>
              <p:cNvSpPr/>
              <p:nvPr/>
            </p:nvSpPr>
            <p:spPr>
              <a:xfrm>
                <a:off x="7633100" y="3051013"/>
                <a:ext cx="690025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3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03"/>
              <p:cNvSpPr/>
              <p:nvPr/>
            </p:nvSpPr>
            <p:spPr>
              <a:xfrm>
                <a:off x="7633100" y="3131138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1"/>
                    </a:moveTo>
                    <a:lnTo>
                      <a:pt x="0" y="102"/>
                    </a:lnTo>
                    <a:lnTo>
                      <a:pt x="27601" y="102"/>
                    </a:lnTo>
                    <a:lnTo>
                      <a:pt x="276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03"/>
              <p:cNvSpPr/>
              <p:nvPr/>
            </p:nvSpPr>
            <p:spPr>
              <a:xfrm>
                <a:off x="7633100" y="3211263"/>
                <a:ext cx="6900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02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7601" y="101"/>
                    </a:lnTo>
                    <a:lnTo>
                      <a:pt x="276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82" name="Google Shape;2582;p103"/>
          <p:cNvSpPr txBox="1"/>
          <p:nvPr/>
        </p:nvSpPr>
        <p:spPr>
          <a:xfrm>
            <a:off x="3909051" y="1764925"/>
            <a:ext cx="1421400" cy="20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“cor” </a:t>
            </a:r>
            <a:r>
              <a:rPr lang="en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→</a:t>
            </a: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 “azul”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18 </a:t>
            </a:r>
            <a:r>
              <a:rPr lang="en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→</a:t>
            </a: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 “idade”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“fruta” </a:t>
            </a:r>
            <a:r>
              <a:rPr lang="en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→</a:t>
            </a:r>
            <a:r>
              <a:rPr lang="en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 “uva”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04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Dicionários</a:t>
            </a:r>
            <a:endParaRPr/>
          </a:p>
        </p:txBody>
      </p:sp>
      <p:graphicFrame>
        <p:nvGraphicFramePr>
          <p:cNvPr id="2588" name="Google Shape;2588;p104"/>
          <p:cNvGraphicFramePr/>
          <p:nvPr/>
        </p:nvGraphicFramePr>
        <p:xfrm>
          <a:off x="753550" y="1483000"/>
          <a:ext cx="8126250" cy="3487270"/>
        </p:xfrm>
        <a:graphic>
          <a:graphicData uri="http://schemas.openxmlformats.org/drawingml/2006/table">
            <a:tbl>
              <a:tblPr>
                <a:noFill/>
                <a:tableStyleId>{9019F57C-10C3-4A6E-8629-6BD60971E07D}</a:tableStyleId>
              </a:tblPr>
              <a:tblGrid>
                <a:gridCol w="406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Métodos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Funcionalidade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.keys()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um objeto com as chaves de um dicionário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.values()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um objeto com os valores de um dicionário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.items()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um objeto com os pares Chave: Valor em tuplos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.get(&lt;chave&gt;)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Retorna o valor de uma chave específica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05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10</a:t>
            </a:r>
            <a:endParaRPr/>
          </a:p>
        </p:txBody>
      </p:sp>
      <p:sp>
        <p:nvSpPr>
          <p:cNvPr id="2594" name="Google Shape;2594;p105"/>
          <p:cNvSpPr txBox="1"/>
          <p:nvPr/>
        </p:nvSpPr>
        <p:spPr>
          <a:xfrm>
            <a:off x="1342400" y="1720525"/>
            <a:ext cx="6447000" cy="2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595" name="Google Shape;2595;p105"/>
          <p:cNvSpPr txBox="1"/>
          <p:nvPr/>
        </p:nvSpPr>
        <p:spPr>
          <a:xfrm>
            <a:off x="581750" y="1511475"/>
            <a:ext cx="79683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Dada uma turma de estudantes, nos foi proposto calcular a média geral da classe.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Sala = {“lulu”: 19, “juju”: 17, “lolo”: 18}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106"/>
          <p:cNvSpPr txBox="1"/>
          <p:nvPr/>
        </p:nvSpPr>
        <p:spPr>
          <a:xfrm>
            <a:off x="3679350" y="618238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highlight>
                  <a:schemeClr val="dk2"/>
                </a:highlight>
                <a:latin typeface="Bahiana"/>
                <a:ea typeface="Bahiana"/>
                <a:cs typeface="Bahiana"/>
                <a:sym typeface="Bahiana"/>
              </a:rPr>
              <a:t>Funções</a:t>
            </a:r>
            <a:endParaRPr sz="4000" b="1">
              <a:solidFill>
                <a:schemeClr val="dk1"/>
              </a:solidFill>
              <a:highlight>
                <a:schemeClr val="dk2"/>
              </a:highlight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2601" name="Google Shape;2601;p106"/>
          <p:cNvSpPr txBox="1"/>
          <p:nvPr/>
        </p:nvSpPr>
        <p:spPr>
          <a:xfrm>
            <a:off x="1168950" y="1599713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def</a:t>
            </a:r>
            <a:endParaRPr sz="25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602" name="Google Shape;2602;p106"/>
          <p:cNvSpPr txBox="1"/>
          <p:nvPr/>
        </p:nvSpPr>
        <p:spPr>
          <a:xfrm>
            <a:off x="3679350" y="1599713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nome</a:t>
            </a:r>
            <a:endParaRPr sz="25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603" name="Google Shape;2603;p106"/>
          <p:cNvSpPr txBox="1"/>
          <p:nvPr/>
        </p:nvSpPr>
        <p:spPr>
          <a:xfrm>
            <a:off x="5921400" y="1599725"/>
            <a:ext cx="2322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(&lt;argumentos&gt;)</a:t>
            </a:r>
            <a:endParaRPr sz="25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604" name="Google Shape;2604;p106"/>
          <p:cNvSpPr txBox="1"/>
          <p:nvPr/>
        </p:nvSpPr>
        <p:spPr>
          <a:xfrm>
            <a:off x="1168950" y="2554563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Definir uma função</a:t>
            </a:r>
            <a:endParaRPr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605" name="Google Shape;2605;p106"/>
          <p:cNvSpPr txBox="1"/>
          <p:nvPr/>
        </p:nvSpPr>
        <p:spPr>
          <a:xfrm>
            <a:off x="3679350" y="2554563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Nome da função</a:t>
            </a:r>
            <a:endParaRPr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606" name="Google Shape;2606;p106"/>
          <p:cNvSpPr txBox="1"/>
          <p:nvPr/>
        </p:nvSpPr>
        <p:spPr>
          <a:xfrm>
            <a:off x="6189750" y="2554563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Objetos que a função deve receber</a:t>
            </a:r>
            <a:endParaRPr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607" name="Google Shape;2607;p106"/>
          <p:cNvSpPr/>
          <p:nvPr/>
        </p:nvSpPr>
        <p:spPr>
          <a:xfrm>
            <a:off x="1719900" y="3434102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106"/>
          <p:cNvSpPr/>
          <p:nvPr/>
        </p:nvSpPr>
        <p:spPr>
          <a:xfrm>
            <a:off x="4230300" y="3434102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106"/>
          <p:cNvSpPr/>
          <p:nvPr/>
        </p:nvSpPr>
        <p:spPr>
          <a:xfrm>
            <a:off x="6740700" y="3434102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0" name="Google Shape;2610;p106"/>
          <p:cNvCxnSpPr>
            <a:stCxn id="2600" idx="2"/>
            <a:endCxn id="2601" idx="0"/>
          </p:cNvCxnSpPr>
          <p:nvPr/>
        </p:nvCxnSpPr>
        <p:spPr>
          <a:xfrm rot="5400000">
            <a:off x="3116700" y="144538"/>
            <a:ext cx="400200" cy="25104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1" name="Google Shape;2611;p106"/>
          <p:cNvCxnSpPr>
            <a:stCxn id="2600" idx="2"/>
            <a:endCxn id="2603" idx="0"/>
          </p:cNvCxnSpPr>
          <p:nvPr/>
        </p:nvCxnSpPr>
        <p:spPr>
          <a:xfrm rot="-5400000" flipH="1">
            <a:off x="5627250" y="144388"/>
            <a:ext cx="400200" cy="2510700"/>
          </a:xfrm>
          <a:prstGeom prst="bentConnector3">
            <a:avLst>
              <a:gd name="adj1" fmla="val 49986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2" name="Google Shape;2612;p106"/>
          <p:cNvCxnSpPr>
            <a:stCxn id="2600" idx="2"/>
            <a:endCxn id="2602" idx="0"/>
          </p:cNvCxnSpPr>
          <p:nvPr/>
        </p:nvCxnSpPr>
        <p:spPr>
          <a:xfrm rot="-5400000" flipH="1">
            <a:off x="4372200" y="1399438"/>
            <a:ext cx="400200" cy="6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3" name="Google Shape;2613;p106"/>
          <p:cNvCxnSpPr>
            <a:stCxn id="2601" idx="2"/>
            <a:endCxn id="2604" idx="0"/>
          </p:cNvCxnSpPr>
          <p:nvPr/>
        </p:nvCxnSpPr>
        <p:spPr>
          <a:xfrm rot="-5400000" flipH="1">
            <a:off x="1875150" y="2367563"/>
            <a:ext cx="373500" cy="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4" name="Google Shape;2614;p106"/>
          <p:cNvCxnSpPr>
            <a:stCxn id="2602" idx="2"/>
            <a:endCxn id="2605" idx="0"/>
          </p:cNvCxnSpPr>
          <p:nvPr/>
        </p:nvCxnSpPr>
        <p:spPr>
          <a:xfrm rot="-5400000" flipH="1">
            <a:off x="4385550" y="2367563"/>
            <a:ext cx="373500" cy="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5" name="Google Shape;2615;p106"/>
          <p:cNvCxnSpPr>
            <a:stCxn id="2603" idx="2"/>
            <a:endCxn id="2606" idx="0"/>
          </p:cNvCxnSpPr>
          <p:nvPr/>
        </p:nvCxnSpPr>
        <p:spPr>
          <a:xfrm rot="-5400000" flipH="1">
            <a:off x="6896250" y="2367575"/>
            <a:ext cx="373500" cy="6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6" name="Google Shape;2616;p106"/>
          <p:cNvCxnSpPr>
            <a:stCxn id="2604" idx="2"/>
            <a:endCxn id="2607" idx="0"/>
          </p:cNvCxnSpPr>
          <p:nvPr/>
        </p:nvCxnSpPr>
        <p:spPr>
          <a:xfrm rot="-5400000" flipH="1">
            <a:off x="1912800" y="3284763"/>
            <a:ext cx="298200" cy="600"/>
          </a:xfrm>
          <a:prstGeom prst="bentConnector3">
            <a:avLst>
              <a:gd name="adj1" fmla="val 4999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7" name="Google Shape;2617;p106"/>
          <p:cNvCxnSpPr>
            <a:stCxn id="2605" idx="2"/>
            <a:endCxn id="2608" idx="0"/>
          </p:cNvCxnSpPr>
          <p:nvPr/>
        </p:nvCxnSpPr>
        <p:spPr>
          <a:xfrm rot="-5400000" flipH="1">
            <a:off x="4423200" y="3284763"/>
            <a:ext cx="298200" cy="600"/>
          </a:xfrm>
          <a:prstGeom prst="bentConnector3">
            <a:avLst>
              <a:gd name="adj1" fmla="val 4999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8" name="Google Shape;2618;p106"/>
          <p:cNvCxnSpPr>
            <a:stCxn id="2606" idx="2"/>
            <a:endCxn id="2609" idx="0"/>
          </p:cNvCxnSpPr>
          <p:nvPr/>
        </p:nvCxnSpPr>
        <p:spPr>
          <a:xfrm rot="-5400000" flipH="1">
            <a:off x="6933600" y="3284763"/>
            <a:ext cx="298200" cy="600"/>
          </a:xfrm>
          <a:prstGeom prst="bentConnector3">
            <a:avLst>
              <a:gd name="adj1" fmla="val 4999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9" name="Google Shape;2619;p106"/>
          <p:cNvGrpSpPr/>
          <p:nvPr/>
        </p:nvGrpSpPr>
        <p:grpSpPr>
          <a:xfrm rot="-1373261">
            <a:off x="7980351" y="3906649"/>
            <a:ext cx="1602131" cy="1151839"/>
            <a:chOff x="6483000" y="2299825"/>
            <a:chExt cx="1958850" cy="1408300"/>
          </a:xfrm>
        </p:grpSpPr>
        <p:grpSp>
          <p:nvGrpSpPr>
            <p:cNvPr id="2620" name="Google Shape;2620;p106"/>
            <p:cNvGrpSpPr/>
            <p:nvPr/>
          </p:nvGrpSpPr>
          <p:grpSpPr>
            <a:xfrm>
              <a:off x="6483000" y="2299825"/>
              <a:ext cx="1958850" cy="1408300"/>
              <a:chOff x="6483000" y="1530400"/>
              <a:chExt cx="1958850" cy="1408300"/>
            </a:xfrm>
          </p:grpSpPr>
          <p:sp>
            <p:nvSpPr>
              <p:cNvPr id="2621" name="Google Shape;2621;p106"/>
              <p:cNvSpPr/>
              <p:nvPr/>
            </p:nvSpPr>
            <p:spPr>
              <a:xfrm>
                <a:off x="7593675" y="1595800"/>
                <a:ext cx="110125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385" extrusionOk="0">
                    <a:moveTo>
                      <a:pt x="0" y="1"/>
                    </a:moveTo>
                    <a:lnTo>
                      <a:pt x="2196" y="3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06"/>
              <p:cNvSpPr/>
              <p:nvPr/>
            </p:nvSpPr>
            <p:spPr>
              <a:xfrm>
                <a:off x="6732025" y="1596100"/>
                <a:ext cx="105025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201" h="373" extrusionOk="0">
                    <a:moveTo>
                      <a:pt x="0" y="1"/>
                    </a:moveTo>
                    <a:lnTo>
                      <a:pt x="2100" y="373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06"/>
              <p:cNvSpPr/>
              <p:nvPr/>
            </p:nvSpPr>
            <p:spPr>
              <a:xfrm>
                <a:off x="6483000" y="1535800"/>
                <a:ext cx="1958850" cy="1402900"/>
              </a:xfrm>
              <a:custGeom>
                <a:avLst/>
                <a:gdLst/>
                <a:ahLst/>
                <a:cxnLst/>
                <a:rect l="l" t="t" r="r" b="b"/>
                <a:pathLst>
                  <a:path w="78354" h="56116" extrusionOk="0">
                    <a:moveTo>
                      <a:pt x="25970" y="3289"/>
                    </a:moveTo>
                    <a:lnTo>
                      <a:pt x="25970" y="4429"/>
                    </a:lnTo>
                    <a:lnTo>
                      <a:pt x="3817" y="4441"/>
                    </a:lnTo>
                    <a:lnTo>
                      <a:pt x="3829" y="3301"/>
                    </a:lnTo>
                    <a:lnTo>
                      <a:pt x="25970" y="3289"/>
                    </a:lnTo>
                    <a:close/>
                    <a:moveTo>
                      <a:pt x="50248" y="3289"/>
                    </a:moveTo>
                    <a:lnTo>
                      <a:pt x="50248" y="4429"/>
                    </a:lnTo>
                    <a:lnTo>
                      <a:pt x="28106" y="4441"/>
                    </a:lnTo>
                    <a:lnTo>
                      <a:pt x="28106" y="3289"/>
                    </a:lnTo>
                    <a:close/>
                    <a:moveTo>
                      <a:pt x="50248" y="5305"/>
                    </a:moveTo>
                    <a:lnTo>
                      <a:pt x="50248" y="6445"/>
                    </a:lnTo>
                    <a:lnTo>
                      <a:pt x="28106" y="6457"/>
                    </a:lnTo>
                    <a:lnTo>
                      <a:pt x="28106" y="5317"/>
                    </a:lnTo>
                    <a:lnTo>
                      <a:pt x="50248" y="5305"/>
                    </a:lnTo>
                    <a:close/>
                    <a:moveTo>
                      <a:pt x="25970" y="5317"/>
                    </a:moveTo>
                    <a:lnTo>
                      <a:pt x="25970" y="6457"/>
                    </a:lnTo>
                    <a:lnTo>
                      <a:pt x="3829" y="6469"/>
                    </a:lnTo>
                    <a:lnTo>
                      <a:pt x="3829" y="5329"/>
                    </a:lnTo>
                    <a:lnTo>
                      <a:pt x="25970" y="5317"/>
                    </a:lnTo>
                    <a:close/>
                    <a:moveTo>
                      <a:pt x="50248" y="7345"/>
                    </a:moveTo>
                    <a:lnTo>
                      <a:pt x="50248" y="8485"/>
                    </a:lnTo>
                    <a:lnTo>
                      <a:pt x="28106" y="8485"/>
                    </a:lnTo>
                    <a:lnTo>
                      <a:pt x="28106" y="7345"/>
                    </a:lnTo>
                    <a:close/>
                    <a:moveTo>
                      <a:pt x="25970" y="7345"/>
                    </a:moveTo>
                    <a:lnTo>
                      <a:pt x="25970" y="8485"/>
                    </a:lnTo>
                    <a:lnTo>
                      <a:pt x="3817" y="8497"/>
                    </a:lnTo>
                    <a:lnTo>
                      <a:pt x="3817" y="8497"/>
                    </a:lnTo>
                    <a:lnTo>
                      <a:pt x="3829" y="7357"/>
                    </a:lnTo>
                    <a:lnTo>
                      <a:pt x="25970" y="7345"/>
                    </a:lnTo>
                    <a:close/>
                    <a:moveTo>
                      <a:pt x="50248" y="9361"/>
                    </a:moveTo>
                    <a:lnTo>
                      <a:pt x="50248" y="10501"/>
                    </a:lnTo>
                    <a:lnTo>
                      <a:pt x="28106" y="10513"/>
                    </a:lnTo>
                    <a:lnTo>
                      <a:pt x="28106" y="9373"/>
                    </a:lnTo>
                    <a:lnTo>
                      <a:pt x="50248" y="9361"/>
                    </a:lnTo>
                    <a:close/>
                    <a:moveTo>
                      <a:pt x="25970" y="9373"/>
                    </a:moveTo>
                    <a:lnTo>
                      <a:pt x="25970" y="10513"/>
                    </a:lnTo>
                    <a:lnTo>
                      <a:pt x="3817" y="10525"/>
                    </a:lnTo>
                    <a:lnTo>
                      <a:pt x="3829" y="9385"/>
                    </a:lnTo>
                    <a:lnTo>
                      <a:pt x="25970" y="9373"/>
                    </a:lnTo>
                    <a:close/>
                    <a:moveTo>
                      <a:pt x="50260" y="11389"/>
                    </a:moveTo>
                    <a:lnTo>
                      <a:pt x="50260" y="12529"/>
                    </a:lnTo>
                    <a:lnTo>
                      <a:pt x="28106" y="12541"/>
                    </a:lnTo>
                    <a:lnTo>
                      <a:pt x="28106" y="11389"/>
                    </a:lnTo>
                    <a:close/>
                    <a:moveTo>
                      <a:pt x="25970" y="11401"/>
                    </a:moveTo>
                    <a:lnTo>
                      <a:pt x="25970" y="12541"/>
                    </a:lnTo>
                    <a:lnTo>
                      <a:pt x="3829" y="12553"/>
                    </a:lnTo>
                    <a:lnTo>
                      <a:pt x="3829" y="11413"/>
                    </a:lnTo>
                    <a:lnTo>
                      <a:pt x="25970" y="11401"/>
                    </a:lnTo>
                    <a:close/>
                    <a:moveTo>
                      <a:pt x="74513" y="12853"/>
                    </a:moveTo>
                    <a:lnTo>
                      <a:pt x="74513" y="13489"/>
                    </a:lnTo>
                    <a:lnTo>
                      <a:pt x="62968" y="13489"/>
                    </a:lnTo>
                    <a:lnTo>
                      <a:pt x="62968" y="12853"/>
                    </a:lnTo>
                    <a:close/>
                    <a:moveTo>
                      <a:pt x="50248" y="13405"/>
                    </a:moveTo>
                    <a:lnTo>
                      <a:pt x="50248" y="14545"/>
                    </a:lnTo>
                    <a:lnTo>
                      <a:pt x="28106" y="14569"/>
                    </a:lnTo>
                    <a:lnTo>
                      <a:pt x="28106" y="13417"/>
                    </a:lnTo>
                    <a:lnTo>
                      <a:pt x="50248" y="13405"/>
                    </a:lnTo>
                    <a:close/>
                    <a:moveTo>
                      <a:pt x="25970" y="13429"/>
                    </a:moveTo>
                    <a:lnTo>
                      <a:pt x="25970" y="14569"/>
                    </a:lnTo>
                    <a:lnTo>
                      <a:pt x="3829" y="14581"/>
                    </a:lnTo>
                    <a:lnTo>
                      <a:pt x="3829" y="13441"/>
                    </a:lnTo>
                    <a:lnTo>
                      <a:pt x="25970" y="13429"/>
                    </a:lnTo>
                    <a:close/>
                    <a:moveTo>
                      <a:pt x="74537" y="15421"/>
                    </a:moveTo>
                    <a:lnTo>
                      <a:pt x="74537" y="16573"/>
                    </a:lnTo>
                    <a:lnTo>
                      <a:pt x="52396" y="16585"/>
                    </a:lnTo>
                    <a:lnTo>
                      <a:pt x="52396" y="15445"/>
                    </a:lnTo>
                    <a:lnTo>
                      <a:pt x="74537" y="15421"/>
                    </a:lnTo>
                    <a:close/>
                    <a:moveTo>
                      <a:pt x="50260" y="15445"/>
                    </a:moveTo>
                    <a:lnTo>
                      <a:pt x="50260" y="16585"/>
                    </a:lnTo>
                    <a:lnTo>
                      <a:pt x="28106" y="16597"/>
                    </a:lnTo>
                    <a:lnTo>
                      <a:pt x="28106" y="15445"/>
                    </a:lnTo>
                    <a:close/>
                    <a:moveTo>
                      <a:pt x="25970" y="15445"/>
                    </a:moveTo>
                    <a:lnTo>
                      <a:pt x="25970" y="16597"/>
                    </a:lnTo>
                    <a:lnTo>
                      <a:pt x="3817" y="16609"/>
                    </a:lnTo>
                    <a:lnTo>
                      <a:pt x="3829" y="15457"/>
                    </a:lnTo>
                    <a:lnTo>
                      <a:pt x="25970" y="15445"/>
                    </a:lnTo>
                    <a:close/>
                    <a:moveTo>
                      <a:pt x="74537" y="17449"/>
                    </a:moveTo>
                    <a:lnTo>
                      <a:pt x="74537" y="18590"/>
                    </a:lnTo>
                    <a:lnTo>
                      <a:pt x="52396" y="18602"/>
                    </a:lnTo>
                    <a:lnTo>
                      <a:pt x="52396" y="17461"/>
                    </a:lnTo>
                    <a:lnTo>
                      <a:pt x="74537" y="17449"/>
                    </a:lnTo>
                    <a:close/>
                    <a:moveTo>
                      <a:pt x="50248" y="17461"/>
                    </a:moveTo>
                    <a:lnTo>
                      <a:pt x="50248" y="18602"/>
                    </a:lnTo>
                    <a:lnTo>
                      <a:pt x="28106" y="18614"/>
                    </a:lnTo>
                    <a:lnTo>
                      <a:pt x="28106" y="17473"/>
                    </a:lnTo>
                    <a:lnTo>
                      <a:pt x="50248" y="17461"/>
                    </a:lnTo>
                    <a:close/>
                    <a:moveTo>
                      <a:pt x="25970" y="17473"/>
                    </a:moveTo>
                    <a:lnTo>
                      <a:pt x="25970" y="18614"/>
                    </a:lnTo>
                    <a:lnTo>
                      <a:pt x="3829" y="18626"/>
                    </a:lnTo>
                    <a:lnTo>
                      <a:pt x="3829" y="17485"/>
                    </a:lnTo>
                    <a:lnTo>
                      <a:pt x="25970" y="17473"/>
                    </a:lnTo>
                    <a:close/>
                    <a:moveTo>
                      <a:pt x="74537" y="19478"/>
                    </a:moveTo>
                    <a:lnTo>
                      <a:pt x="74537" y="20618"/>
                    </a:lnTo>
                    <a:lnTo>
                      <a:pt x="52396" y="20630"/>
                    </a:lnTo>
                    <a:lnTo>
                      <a:pt x="52396" y="19490"/>
                    </a:lnTo>
                    <a:lnTo>
                      <a:pt x="74537" y="19478"/>
                    </a:lnTo>
                    <a:close/>
                    <a:moveTo>
                      <a:pt x="50260" y="19490"/>
                    </a:moveTo>
                    <a:lnTo>
                      <a:pt x="50260" y="20630"/>
                    </a:lnTo>
                    <a:lnTo>
                      <a:pt x="28106" y="20642"/>
                    </a:lnTo>
                    <a:lnTo>
                      <a:pt x="28106" y="19502"/>
                    </a:lnTo>
                    <a:lnTo>
                      <a:pt x="50260" y="19490"/>
                    </a:lnTo>
                    <a:close/>
                    <a:moveTo>
                      <a:pt x="25970" y="19502"/>
                    </a:moveTo>
                    <a:lnTo>
                      <a:pt x="25970" y="20642"/>
                    </a:lnTo>
                    <a:lnTo>
                      <a:pt x="3829" y="20654"/>
                    </a:lnTo>
                    <a:lnTo>
                      <a:pt x="3829" y="19514"/>
                    </a:lnTo>
                    <a:lnTo>
                      <a:pt x="25970" y="19502"/>
                    </a:lnTo>
                    <a:close/>
                    <a:moveTo>
                      <a:pt x="74537" y="21506"/>
                    </a:moveTo>
                    <a:lnTo>
                      <a:pt x="74537" y="22646"/>
                    </a:lnTo>
                    <a:lnTo>
                      <a:pt x="52396" y="22658"/>
                    </a:lnTo>
                    <a:lnTo>
                      <a:pt x="52396" y="21518"/>
                    </a:lnTo>
                    <a:lnTo>
                      <a:pt x="74537" y="21506"/>
                    </a:lnTo>
                    <a:close/>
                    <a:moveTo>
                      <a:pt x="50248" y="21506"/>
                    </a:moveTo>
                    <a:lnTo>
                      <a:pt x="50248" y="22658"/>
                    </a:lnTo>
                    <a:lnTo>
                      <a:pt x="28106" y="22670"/>
                    </a:lnTo>
                    <a:lnTo>
                      <a:pt x="28106" y="21518"/>
                    </a:lnTo>
                    <a:lnTo>
                      <a:pt x="50248" y="21506"/>
                    </a:lnTo>
                    <a:close/>
                    <a:moveTo>
                      <a:pt x="25970" y="21530"/>
                    </a:moveTo>
                    <a:lnTo>
                      <a:pt x="25970" y="22670"/>
                    </a:lnTo>
                    <a:lnTo>
                      <a:pt x="3817" y="22682"/>
                    </a:lnTo>
                    <a:lnTo>
                      <a:pt x="3829" y="21542"/>
                    </a:lnTo>
                    <a:lnTo>
                      <a:pt x="25970" y="21530"/>
                    </a:lnTo>
                    <a:close/>
                    <a:moveTo>
                      <a:pt x="74537" y="23534"/>
                    </a:moveTo>
                    <a:lnTo>
                      <a:pt x="74537" y="24674"/>
                    </a:lnTo>
                    <a:lnTo>
                      <a:pt x="52396" y="24686"/>
                    </a:lnTo>
                    <a:lnTo>
                      <a:pt x="52396" y="23546"/>
                    </a:lnTo>
                    <a:lnTo>
                      <a:pt x="74537" y="23534"/>
                    </a:lnTo>
                    <a:close/>
                    <a:moveTo>
                      <a:pt x="50260" y="23546"/>
                    </a:moveTo>
                    <a:lnTo>
                      <a:pt x="50260" y="24686"/>
                    </a:lnTo>
                    <a:lnTo>
                      <a:pt x="28118" y="24698"/>
                    </a:lnTo>
                    <a:lnTo>
                      <a:pt x="28106" y="23546"/>
                    </a:lnTo>
                    <a:close/>
                    <a:moveTo>
                      <a:pt x="25970" y="23558"/>
                    </a:moveTo>
                    <a:lnTo>
                      <a:pt x="25970" y="24698"/>
                    </a:lnTo>
                    <a:lnTo>
                      <a:pt x="3829" y="24710"/>
                    </a:lnTo>
                    <a:lnTo>
                      <a:pt x="3829" y="23570"/>
                    </a:lnTo>
                    <a:lnTo>
                      <a:pt x="25970" y="23558"/>
                    </a:lnTo>
                    <a:close/>
                    <a:moveTo>
                      <a:pt x="50248" y="25562"/>
                    </a:moveTo>
                    <a:lnTo>
                      <a:pt x="50248" y="26702"/>
                    </a:lnTo>
                    <a:lnTo>
                      <a:pt x="28106" y="26714"/>
                    </a:lnTo>
                    <a:lnTo>
                      <a:pt x="28106" y="25574"/>
                    </a:lnTo>
                    <a:lnTo>
                      <a:pt x="50248" y="25562"/>
                    </a:lnTo>
                    <a:close/>
                    <a:moveTo>
                      <a:pt x="74537" y="25562"/>
                    </a:moveTo>
                    <a:lnTo>
                      <a:pt x="74537" y="26702"/>
                    </a:lnTo>
                    <a:lnTo>
                      <a:pt x="52396" y="26714"/>
                    </a:lnTo>
                    <a:lnTo>
                      <a:pt x="52396" y="25574"/>
                    </a:lnTo>
                    <a:lnTo>
                      <a:pt x="74537" y="25562"/>
                    </a:lnTo>
                    <a:close/>
                    <a:moveTo>
                      <a:pt x="25970" y="25586"/>
                    </a:moveTo>
                    <a:lnTo>
                      <a:pt x="25970" y="26726"/>
                    </a:lnTo>
                    <a:lnTo>
                      <a:pt x="3829" y="26738"/>
                    </a:lnTo>
                    <a:lnTo>
                      <a:pt x="3829" y="25586"/>
                    </a:lnTo>
                    <a:close/>
                    <a:moveTo>
                      <a:pt x="50260" y="27590"/>
                    </a:moveTo>
                    <a:lnTo>
                      <a:pt x="50260" y="28730"/>
                    </a:lnTo>
                    <a:lnTo>
                      <a:pt x="28118" y="28742"/>
                    </a:lnTo>
                    <a:lnTo>
                      <a:pt x="28106" y="27602"/>
                    </a:lnTo>
                    <a:lnTo>
                      <a:pt x="50260" y="27590"/>
                    </a:lnTo>
                    <a:close/>
                    <a:moveTo>
                      <a:pt x="74537" y="27578"/>
                    </a:moveTo>
                    <a:lnTo>
                      <a:pt x="74537" y="28730"/>
                    </a:lnTo>
                    <a:lnTo>
                      <a:pt x="52396" y="28742"/>
                    </a:lnTo>
                    <a:lnTo>
                      <a:pt x="52396" y="27590"/>
                    </a:lnTo>
                    <a:lnTo>
                      <a:pt x="74537" y="27578"/>
                    </a:lnTo>
                    <a:close/>
                    <a:moveTo>
                      <a:pt x="25970" y="27602"/>
                    </a:moveTo>
                    <a:lnTo>
                      <a:pt x="25970" y="28742"/>
                    </a:lnTo>
                    <a:lnTo>
                      <a:pt x="3817" y="28766"/>
                    </a:lnTo>
                    <a:lnTo>
                      <a:pt x="3829" y="27614"/>
                    </a:lnTo>
                    <a:lnTo>
                      <a:pt x="25970" y="27602"/>
                    </a:lnTo>
                    <a:close/>
                    <a:moveTo>
                      <a:pt x="74537" y="29606"/>
                    </a:moveTo>
                    <a:lnTo>
                      <a:pt x="74537" y="30758"/>
                    </a:lnTo>
                    <a:lnTo>
                      <a:pt x="52408" y="30758"/>
                    </a:lnTo>
                    <a:lnTo>
                      <a:pt x="52396" y="29618"/>
                    </a:lnTo>
                    <a:lnTo>
                      <a:pt x="74537" y="29606"/>
                    </a:lnTo>
                    <a:close/>
                    <a:moveTo>
                      <a:pt x="50248" y="29618"/>
                    </a:moveTo>
                    <a:lnTo>
                      <a:pt x="50248" y="30758"/>
                    </a:lnTo>
                    <a:lnTo>
                      <a:pt x="28106" y="30770"/>
                    </a:lnTo>
                    <a:lnTo>
                      <a:pt x="28106" y="29630"/>
                    </a:lnTo>
                    <a:lnTo>
                      <a:pt x="50248" y="29618"/>
                    </a:lnTo>
                    <a:close/>
                    <a:moveTo>
                      <a:pt x="25970" y="29630"/>
                    </a:moveTo>
                    <a:lnTo>
                      <a:pt x="25970" y="30770"/>
                    </a:lnTo>
                    <a:lnTo>
                      <a:pt x="3829" y="30782"/>
                    </a:lnTo>
                    <a:lnTo>
                      <a:pt x="3829" y="29642"/>
                    </a:lnTo>
                    <a:lnTo>
                      <a:pt x="25970" y="29630"/>
                    </a:lnTo>
                    <a:close/>
                    <a:moveTo>
                      <a:pt x="74549" y="31634"/>
                    </a:moveTo>
                    <a:lnTo>
                      <a:pt x="74549" y="32774"/>
                    </a:lnTo>
                    <a:lnTo>
                      <a:pt x="52408" y="32786"/>
                    </a:lnTo>
                    <a:lnTo>
                      <a:pt x="52408" y="31646"/>
                    </a:lnTo>
                    <a:lnTo>
                      <a:pt x="74549" y="31634"/>
                    </a:lnTo>
                    <a:close/>
                    <a:moveTo>
                      <a:pt x="50260" y="31646"/>
                    </a:moveTo>
                    <a:lnTo>
                      <a:pt x="50260" y="32786"/>
                    </a:lnTo>
                    <a:lnTo>
                      <a:pt x="28118" y="32798"/>
                    </a:lnTo>
                    <a:lnTo>
                      <a:pt x="28106" y="31658"/>
                    </a:lnTo>
                    <a:lnTo>
                      <a:pt x="50260" y="31646"/>
                    </a:lnTo>
                    <a:close/>
                    <a:moveTo>
                      <a:pt x="19010" y="31658"/>
                    </a:moveTo>
                    <a:lnTo>
                      <a:pt x="19010" y="32810"/>
                    </a:lnTo>
                    <a:lnTo>
                      <a:pt x="3829" y="32810"/>
                    </a:lnTo>
                    <a:lnTo>
                      <a:pt x="3829" y="31670"/>
                    </a:lnTo>
                    <a:lnTo>
                      <a:pt x="19010" y="31658"/>
                    </a:lnTo>
                    <a:close/>
                    <a:moveTo>
                      <a:pt x="74549" y="33650"/>
                    </a:moveTo>
                    <a:lnTo>
                      <a:pt x="74549" y="34803"/>
                    </a:lnTo>
                    <a:lnTo>
                      <a:pt x="52408" y="34815"/>
                    </a:lnTo>
                    <a:lnTo>
                      <a:pt x="52408" y="33662"/>
                    </a:lnTo>
                    <a:lnTo>
                      <a:pt x="74549" y="33650"/>
                    </a:lnTo>
                    <a:close/>
                    <a:moveTo>
                      <a:pt x="50248" y="33674"/>
                    </a:moveTo>
                    <a:lnTo>
                      <a:pt x="50248" y="34815"/>
                    </a:lnTo>
                    <a:lnTo>
                      <a:pt x="28106" y="34827"/>
                    </a:lnTo>
                    <a:lnTo>
                      <a:pt x="28106" y="33674"/>
                    </a:lnTo>
                    <a:close/>
                    <a:moveTo>
                      <a:pt x="50248" y="35691"/>
                    </a:moveTo>
                    <a:lnTo>
                      <a:pt x="50248" y="36843"/>
                    </a:lnTo>
                    <a:lnTo>
                      <a:pt x="28106" y="36843"/>
                    </a:lnTo>
                    <a:lnTo>
                      <a:pt x="28106" y="35703"/>
                    </a:lnTo>
                    <a:lnTo>
                      <a:pt x="50248" y="35691"/>
                    </a:lnTo>
                    <a:close/>
                    <a:moveTo>
                      <a:pt x="74549" y="35679"/>
                    </a:moveTo>
                    <a:lnTo>
                      <a:pt x="74549" y="36819"/>
                    </a:lnTo>
                    <a:lnTo>
                      <a:pt x="52408" y="36843"/>
                    </a:lnTo>
                    <a:lnTo>
                      <a:pt x="52408" y="35691"/>
                    </a:lnTo>
                    <a:lnTo>
                      <a:pt x="74549" y="35679"/>
                    </a:lnTo>
                    <a:close/>
                    <a:moveTo>
                      <a:pt x="50248" y="37719"/>
                    </a:moveTo>
                    <a:lnTo>
                      <a:pt x="50248" y="38859"/>
                    </a:lnTo>
                    <a:lnTo>
                      <a:pt x="28106" y="38871"/>
                    </a:lnTo>
                    <a:lnTo>
                      <a:pt x="28106" y="37731"/>
                    </a:lnTo>
                    <a:lnTo>
                      <a:pt x="50248" y="37719"/>
                    </a:lnTo>
                    <a:close/>
                    <a:moveTo>
                      <a:pt x="74549" y="37707"/>
                    </a:moveTo>
                    <a:lnTo>
                      <a:pt x="74549" y="38847"/>
                    </a:lnTo>
                    <a:lnTo>
                      <a:pt x="52408" y="38871"/>
                    </a:lnTo>
                    <a:lnTo>
                      <a:pt x="52408" y="37719"/>
                    </a:lnTo>
                    <a:lnTo>
                      <a:pt x="74549" y="37707"/>
                    </a:lnTo>
                    <a:close/>
                    <a:moveTo>
                      <a:pt x="74549" y="39735"/>
                    </a:moveTo>
                    <a:lnTo>
                      <a:pt x="74549" y="40875"/>
                    </a:lnTo>
                    <a:lnTo>
                      <a:pt x="52408" y="40887"/>
                    </a:lnTo>
                    <a:lnTo>
                      <a:pt x="52408" y="39747"/>
                    </a:lnTo>
                    <a:lnTo>
                      <a:pt x="74549" y="39735"/>
                    </a:lnTo>
                    <a:close/>
                    <a:moveTo>
                      <a:pt x="50248" y="39747"/>
                    </a:moveTo>
                    <a:lnTo>
                      <a:pt x="50248" y="40887"/>
                    </a:lnTo>
                    <a:lnTo>
                      <a:pt x="28106" y="40899"/>
                    </a:lnTo>
                    <a:lnTo>
                      <a:pt x="28106" y="39759"/>
                    </a:lnTo>
                    <a:lnTo>
                      <a:pt x="50248" y="39747"/>
                    </a:lnTo>
                    <a:close/>
                    <a:moveTo>
                      <a:pt x="74549" y="41763"/>
                    </a:moveTo>
                    <a:lnTo>
                      <a:pt x="74549" y="42903"/>
                    </a:lnTo>
                    <a:lnTo>
                      <a:pt x="52408" y="42915"/>
                    </a:lnTo>
                    <a:lnTo>
                      <a:pt x="52408" y="41775"/>
                    </a:lnTo>
                    <a:lnTo>
                      <a:pt x="74549" y="41763"/>
                    </a:lnTo>
                    <a:close/>
                    <a:moveTo>
                      <a:pt x="50248" y="41775"/>
                    </a:moveTo>
                    <a:lnTo>
                      <a:pt x="50248" y="42915"/>
                    </a:lnTo>
                    <a:lnTo>
                      <a:pt x="28106" y="42927"/>
                    </a:lnTo>
                    <a:lnTo>
                      <a:pt x="28106" y="41787"/>
                    </a:lnTo>
                    <a:lnTo>
                      <a:pt x="50248" y="41775"/>
                    </a:lnTo>
                    <a:close/>
                    <a:moveTo>
                      <a:pt x="74549" y="43791"/>
                    </a:moveTo>
                    <a:lnTo>
                      <a:pt x="74549" y="44931"/>
                    </a:lnTo>
                    <a:lnTo>
                      <a:pt x="52408" y="44943"/>
                    </a:lnTo>
                    <a:lnTo>
                      <a:pt x="52408" y="43803"/>
                    </a:lnTo>
                    <a:lnTo>
                      <a:pt x="74549" y="43791"/>
                    </a:lnTo>
                    <a:close/>
                    <a:moveTo>
                      <a:pt x="50248" y="43803"/>
                    </a:moveTo>
                    <a:lnTo>
                      <a:pt x="50248" y="44943"/>
                    </a:lnTo>
                    <a:lnTo>
                      <a:pt x="28106" y="44955"/>
                    </a:lnTo>
                    <a:lnTo>
                      <a:pt x="28106" y="43815"/>
                    </a:lnTo>
                    <a:lnTo>
                      <a:pt x="50248" y="43803"/>
                    </a:lnTo>
                    <a:close/>
                    <a:moveTo>
                      <a:pt x="50248" y="45819"/>
                    </a:moveTo>
                    <a:lnTo>
                      <a:pt x="50248" y="46971"/>
                    </a:lnTo>
                    <a:lnTo>
                      <a:pt x="28106" y="46971"/>
                    </a:lnTo>
                    <a:lnTo>
                      <a:pt x="28106" y="45831"/>
                    </a:lnTo>
                    <a:lnTo>
                      <a:pt x="50248" y="45819"/>
                    </a:lnTo>
                    <a:close/>
                    <a:moveTo>
                      <a:pt x="74549" y="45807"/>
                    </a:moveTo>
                    <a:lnTo>
                      <a:pt x="74549" y="46959"/>
                    </a:lnTo>
                    <a:lnTo>
                      <a:pt x="52408" y="46971"/>
                    </a:lnTo>
                    <a:lnTo>
                      <a:pt x="52408" y="45819"/>
                    </a:lnTo>
                    <a:lnTo>
                      <a:pt x="74549" y="45807"/>
                    </a:lnTo>
                    <a:close/>
                    <a:moveTo>
                      <a:pt x="50248" y="47847"/>
                    </a:moveTo>
                    <a:lnTo>
                      <a:pt x="50248" y="48987"/>
                    </a:lnTo>
                    <a:lnTo>
                      <a:pt x="28106" y="48999"/>
                    </a:lnTo>
                    <a:lnTo>
                      <a:pt x="28106" y="47859"/>
                    </a:lnTo>
                    <a:lnTo>
                      <a:pt x="50248" y="47847"/>
                    </a:lnTo>
                    <a:close/>
                    <a:moveTo>
                      <a:pt x="74549" y="47835"/>
                    </a:moveTo>
                    <a:lnTo>
                      <a:pt x="74549" y="48975"/>
                    </a:lnTo>
                    <a:lnTo>
                      <a:pt x="52408" y="48999"/>
                    </a:lnTo>
                    <a:lnTo>
                      <a:pt x="52408" y="47847"/>
                    </a:lnTo>
                    <a:lnTo>
                      <a:pt x="74549" y="47835"/>
                    </a:lnTo>
                    <a:close/>
                    <a:moveTo>
                      <a:pt x="50248" y="49875"/>
                    </a:moveTo>
                    <a:lnTo>
                      <a:pt x="50248" y="51015"/>
                    </a:lnTo>
                    <a:lnTo>
                      <a:pt x="28106" y="51027"/>
                    </a:lnTo>
                    <a:lnTo>
                      <a:pt x="28106" y="49887"/>
                    </a:lnTo>
                    <a:lnTo>
                      <a:pt x="50248" y="49875"/>
                    </a:lnTo>
                    <a:close/>
                    <a:moveTo>
                      <a:pt x="74549" y="49863"/>
                    </a:moveTo>
                    <a:lnTo>
                      <a:pt x="74549" y="51003"/>
                    </a:lnTo>
                    <a:lnTo>
                      <a:pt x="52408" y="51027"/>
                    </a:lnTo>
                    <a:lnTo>
                      <a:pt x="52408" y="49875"/>
                    </a:lnTo>
                    <a:lnTo>
                      <a:pt x="74549" y="49863"/>
                    </a:lnTo>
                    <a:close/>
                    <a:moveTo>
                      <a:pt x="74549" y="51892"/>
                    </a:moveTo>
                    <a:lnTo>
                      <a:pt x="74549" y="53032"/>
                    </a:lnTo>
                    <a:lnTo>
                      <a:pt x="52408" y="53044"/>
                    </a:lnTo>
                    <a:lnTo>
                      <a:pt x="52408" y="51904"/>
                    </a:lnTo>
                    <a:lnTo>
                      <a:pt x="74549" y="51892"/>
                    </a:lnTo>
                    <a:close/>
                    <a:moveTo>
                      <a:pt x="50248" y="51904"/>
                    </a:moveTo>
                    <a:lnTo>
                      <a:pt x="50248" y="53044"/>
                    </a:lnTo>
                    <a:lnTo>
                      <a:pt x="28106" y="53056"/>
                    </a:lnTo>
                    <a:lnTo>
                      <a:pt x="28106" y="51916"/>
                    </a:lnTo>
                    <a:lnTo>
                      <a:pt x="50248" y="51904"/>
                    </a:lnTo>
                    <a:close/>
                    <a:moveTo>
                      <a:pt x="25970" y="33902"/>
                    </a:moveTo>
                    <a:lnTo>
                      <a:pt x="25982" y="53152"/>
                    </a:lnTo>
                    <a:lnTo>
                      <a:pt x="3829" y="53164"/>
                    </a:lnTo>
                    <a:lnTo>
                      <a:pt x="3829" y="33914"/>
                    </a:lnTo>
                    <a:lnTo>
                      <a:pt x="25970" y="33902"/>
                    </a:lnTo>
                    <a:close/>
                    <a:moveTo>
                      <a:pt x="25862" y="54208"/>
                    </a:moveTo>
                    <a:lnTo>
                      <a:pt x="25862" y="54832"/>
                    </a:lnTo>
                    <a:lnTo>
                      <a:pt x="14317" y="54844"/>
                    </a:lnTo>
                    <a:lnTo>
                      <a:pt x="14317" y="54208"/>
                    </a:lnTo>
                    <a:close/>
                    <a:moveTo>
                      <a:pt x="62224" y="53932"/>
                    </a:moveTo>
                    <a:lnTo>
                      <a:pt x="62224" y="55072"/>
                    </a:lnTo>
                    <a:lnTo>
                      <a:pt x="52408" y="55072"/>
                    </a:lnTo>
                    <a:lnTo>
                      <a:pt x="52408" y="53932"/>
                    </a:lnTo>
                    <a:close/>
                    <a:moveTo>
                      <a:pt x="42711" y="53932"/>
                    </a:moveTo>
                    <a:lnTo>
                      <a:pt x="42711" y="55072"/>
                    </a:lnTo>
                    <a:lnTo>
                      <a:pt x="28106" y="55084"/>
                    </a:lnTo>
                    <a:lnTo>
                      <a:pt x="28106" y="53944"/>
                    </a:lnTo>
                    <a:lnTo>
                      <a:pt x="42711" y="53932"/>
                    </a:lnTo>
                    <a:close/>
                    <a:moveTo>
                      <a:pt x="28106" y="0"/>
                    </a:moveTo>
                    <a:lnTo>
                      <a:pt x="25970" y="372"/>
                    </a:lnTo>
                    <a:lnTo>
                      <a:pt x="25970" y="384"/>
                    </a:lnTo>
                    <a:lnTo>
                      <a:pt x="25874" y="384"/>
                    </a:lnTo>
                    <a:lnTo>
                      <a:pt x="20762" y="1273"/>
                    </a:lnTo>
                    <a:lnTo>
                      <a:pt x="25958" y="1273"/>
                    </a:lnTo>
                    <a:lnTo>
                      <a:pt x="25958" y="2413"/>
                    </a:lnTo>
                    <a:lnTo>
                      <a:pt x="14161" y="2413"/>
                    </a:lnTo>
                    <a:lnTo>
                      <a:pt x="12061" y="2785"/>
                    </a:lnTo>
                    <a:lnTo>
                      <a:pt x="9961" y="2413"/>
                    </a:lnTo>
                    <a:lnTo>
                      <a:pt x="3817" y="2413"/>
                    </a:lnTo>
                    <a:lnTo>
                      <a:pt x="3817" y="1357"/>
                    </a:lnTo>
                    <a:lnTo>
                      <a:pt x="0" y="697"/>
                    </a:lnTo>
                    <a:lnTo>
                      <a:pt x="36" y="56116"/>
                    </a:lnTo>
                    <a:lnTo>
                      <a:pt x="78353" y="56080"/>
                    </a:lnTo>
                    <a:lnTo>
                      <a:pt x="78329" y="2293"/>
                    </a:lnTo>
                    <a:lnTo>
                      <a:pt x="74537" y="1633"/>
                    </a:lnTo>
                    <a:lnTo>
                      <a:pt x="74537" y="11833"/>
                    </a:lnTo>
                    <a:lnTo>
                      <a:pt x="52396" y="11845"/>
                    </a:lnTo>
                    <a:lnTo>
                      <a:pt x="52396" y="1777"/>
                    </a:lnTo>
                    <a:lnTo>
                      <a:pt x="50260" y="2149"/>
                    </a:lnTo>
                    <a:lnTo>
                      <a:pt x="50260" y="2389"/>
                    </a:lnTo>
                    <a:lnTo>
                      <a:pt x="48832" y="2389"/>
                    </a:lnTo>
                    <a:lnTo>
                      <a:pt x="46623" y="2773"/>
                    </a:lnTo>
                    <a:lnTo>
                      <a:pt x="44427" y="2401"/>
                    </a:lnTo>
                    <a:lnTo>
                      <a:pt x="28106" y="2413"/>
                    </a:lnTo>
                    <a:lnTo>
                      <a:pt x="28106" y="1273"/>
                    </a:lnTo>
                    <a:lnTo>
                      <a:pt x="37875" y="1273"/>
                    </a:lnTo>
                    <a:lnTo>
                      <a:pt x="32799" y="384"/>
                    </a:lnTo>
                    <a:lnTo>
                      <a:pt x="28106" y="384"/>
                    </a:lnTo>
                    <a:lnTo>
                      <a:pt x="281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06"/>
              <p:cNvSpPr/>
              <p:nvPr/>
            </p:nvSpPr>
            <p:spPr>
              <a:xfrm>
                <a:off x="6579000" y="2383650"/>
                <a:ext cx="553875" cy="480950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9238" extrusionOk="0">
                    <a:moveTo>
                      <a:pt x="1" y="0"/>
                    </a:moveTo>
                    <a:lnTo>
                      <a:pt x="1" y="19238"/>
                    </a:lnTo>
                    <a:lnTo>
                      <a:pt x="22154" y="19238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06"/>
              <p:cNvSpPr/>
              <p:nvPr/>
            </p:nvSpPr>
            <p:spPr>
              <a:xfrm>
                <a:off x="7792575" y="1530400"/>
                <a:ext cx="553875" cy="301550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2062" extrusionOk="0">
                    <a:moveTo>
                      <a:pt x="11522" y="0"/>
                    </a:moveTo>
                    <a:lnTo>
                      <a:pt x="1" y="1993"/>
                    </a:lnTo>
                    <a:lnTo>
                      <a:pt x="13" y="12061"/>
                    </a:lnTo>
                    <a:lnTo>
                      <a:pt x="22154" y="12049"/>
                    </a:lnTo>
                    <a:lnTo>
                      <a:pt x="22154" y="1849"/>
                    </a:lnTo>
                    <a:lnTo>
                      <a:pt x="11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06"/>
              <p:cNvSpPr/>
              <p:nvPr/>
            </p:nvSpPr>
            <p:spPr>
              <a:xfrm>
                <a:off x="8057800" y="1857125"/>
                <a:ext cx="28865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11546" h="637" extrusionOk="0">
                    <a:moveTo>
                      <a:pt x="0" y="0"/>
                    </a:moveTo>
                    <a:lnTo>
                      <a:pt x="0" y="636"/>
                    </a:lnTo>
                    <a:lnTo>
                      <a:pt x="11545" y="636"/>
                    </a:lnTo>
                    <a:lnTo>
                      <a:pt x="115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06"/>
              <p:cNvSpPr/>
              <p:nvPr/>
            </p:nvSpPr>
            <p:spPr>
              <a:xfrm>
                <a:off x="6841225" y="2890975"/>
                <a:ext cx="28865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1546" h="625" extrusionOk="0">
                    <a:moveTo>
                      <a:pt x="0" y="1"/>
                    </a:moveTo>
                    <a:lnTo>
                      <a:pt x="0" y="625"/>
                    </a:lnTo>
                    <a:lnTo>
                      <a:pt x="11545" y="625"/>
                    </a:lnTo>
                    <a:lnTo>
                      <a:pt x="11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06"/>
              <p:cNvSpPr/>
              <p:nvPr/>
            </p:nvSpPr>
            <p:spPr>
              <a:xfrm>
                <a:off x="7792875" y="19216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06"/>
              <p:cNvSpPr/>
              <p:nvPr/>
            </p:nvSpPr>
            <p:spPr>
              <a:xfrm>
                <a:off x="7792875" y="19723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06"/>
              <p:cNvSpPr/>
              <p:nvPr/>
            </p:nvSpPr>
            <p:spPr>
              <a:xfrm>
                <a:off x="7792875" y="20230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06"/>
              <p:cNvSpPr/>
              <p:nvPr/>
            </p:nvSpPr>
            <p:spPr>
              <a:xfrm>
                <a:off x="7792875" y="2073425"/>
                <a:ext cx="5535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53" extrusionOk="0">
                    <a:moveTo>
                      <a:pt x="1" y="1"/>
                    </a:moveTo>
                    <a:lnTo>
                      <a:pt x="1" y="1153"/>
                    </a:lnTo>
                    <a:lnTo>
                      <a:pt x="22142" y="1153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06"/>
              <p:cNvSpPr/>
              <p:nvPr/>
            </p:nvSpPr>
            <p:spPr>
              <a:xfrm>
                <a:off x="7792875" y="21241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06"/>
              <p:cNvSpPr/>
              <p:nvPr/>
            </p:nvSpPr>
            <p:spPr>
              <a:xfrm>
                <a:off x="7792875" y="2174825"/>
                <a:ext cx="5535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2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06"/>
              <p:cNvSpPr/>
              <p:nvPr/>
            </p:nvSpPr>
            <p:spPr>
              <a:xfrm>
                <a:off x="7792875" y="2225550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06"/>
              <p:cNvSpPr/>
              <p:nvPr/>
            </p:nvSpPr>
            <p:spPr>
              <a:xfrm>
                <a:off x="7792875" y="2276250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06"/>
              <p:cNvSpPr/>
              <p:nvPr/>
            </p:nvSpPr>
            <p:spPr>
              <a:xfrm>
                <a:off x="7792875" y="2326950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06"/>
              <p:cNvSpPr/>
              <p:nvPr/>
            </p:nvSpPr>
            <p:spPr>
              <a:xfrm>
                <a:off x="7793175" y="2377350"/>
                <a:ext cx="5535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53" extrusionOk="0">
                    <a:moveTo>
                      <a:pt x="1" y="0"/>
                    </a:moveTo>
                    <a:lnTo>
                      <a:pt x="1" y="1153"/>
                    </a:lnTo>
                    <a:lnTo>
                      <a:pt x="22142" y="1153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06"/>
              <p:cNvSpPr/>
              <p:nvPr/>
            </p:nvSpPr>
            <p:spPr>
              <a:xfrm>
                <a:off x="7793175" y="24280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06"/>
              <p:cNvSpPr/>
              <p:nvPr/>
            </p:nvSpPr>
            <p:spPr>
              <a:xfrm>
                <a:off x="7793175" y="24787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06"/>
              <p:cNvSpPr/>
              <p:nvPr/>
            </p:nvSpPr>
            <p:spPr>
              <a:xfrm>
                <a:off x="7793175" y="25294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06"/>
              <p:cNvSpPr/>
              <p:nvPr/>
            </p:nvSpPr>
            <p:spPr>
              <a:xfrm>
                <a:off x="7793175" y="25801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06"/>
              <p:cNvSpPr/>
              <p:nvPr/>
            </p:nvSpPr>
            <p:spPr>
              <a:xfrm>
                <a:off x="7793175" y="263087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06"/>
              <p:cNvSpPr/>
              <p:nvPr/>
            </p:nvSpPr>
            <p:spPr>
              <a:xfrm>
                <a:off x="7793175" y="268127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06"/>
              <p:cNvSpPr/>
              <p:nvPr/>
            </p:nvSpPr>
            <p:spPr>
              <a:xfrm>
                <a:off x="7793175" y="2731975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106"/>
              <p:cNvSpPr/>
              <p:nvPr/>
            </p:nvSpPr>
            <p:spPr>
              <a:xfrm>
                <a:off x="7793175" y="2782675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106"/>
              <p:cNvSpPr/>
              <p:nvPr/>
            </p:nvSpPr>
            <p:spPr>
              <a:xfrm>
                <a:off x="7793175" y="2833375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06"/>
              <p:cNvSpPr/>
              <p:nvPr/>
            </p:nvSpPr>
            <p:spPr>
              <a:xfrm>
                <a:off x="7793175" y="2884075"/>
                <a:ext cx="2457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9830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9829" y="1141"/>
                    </a:lnTo>
                    <a:lnTo>
                      <a:pt x="98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06"/>
              <p:cNvSpPr/>
              <p:nvPr/>
            </p:nvSpPr>
            <p:spPr>
              <a:xfrm>
                <a:off x="7185650" y="1871225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06"/>
              <p:cNvSpPr/>
              <p:nvPr/>
            </p:nvSpPr>
            <p:spPr>
              <a:xfrm>
                <a:off x="7185650" y="1921925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06"/>
              <p:cNvSpPr/>
              <p:nvPr/>
            </p:nvSpPr>
            <p:spPr>
              <a:xfrm>
                <a:off x="7185650" y="1972625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0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06"/>
              <p:cNvSpPr/>
              <p:nvPr/>
            </p:nvSpPr>
            <p:spPr>
              <a:xfrm>
                <a:off x="7185650" y="2023025"/>
                <a:ext cx="5538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53" extrusionOk="0">
                    <a:moveTo>
                      <a:pt x="0" y="1"/>
                    </a:moveTo>
                    <a:lnTo>
                      <a:pt x="0" y="1153"/>
                    </a:lnTo>
                    <a:lnTo>
                      <a:pt x="22154" y="1153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06"/>
              <p:cNvSpPr/>
              <p:nvPr/>
            </p:nvSpPr>
            <p:spPr>
              <a:xfrm>
                <a:off x="7185950" y="2073725"/>
                <a:ext cx="5535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53" extrusionOk="0">
                    <a:moveTo>
                      <a:pt x="0" y="1"/>
                    </a:moveTo>
                    <a:lnTo>
                      <a:pt x="0" y="1153"/>
                    </a:lnTo>
                    <a:lnTo>
                      <a:pt x="22142" y="1153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06"/>
              <p:cNvSpPr/>
              <p:nvPr/>
            </p:nvSpPr>
            <p:spPr>
              <a:xfrm>
                <a:off x="7185950" y="2124425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06"/>
              <p:cNvSpPr/>
              <p:nvPr/>
            </p:nvSpPr>
            <p:spPr>
              <a:xfrm>
                <a:off x="7185950" y="2175125"/>
                <a:ext cx="5535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2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06"/>
              <p:cNvSpPr/>
              <p:nvPr/>
            </p:nvSpPr>
            <p:spPr>
              <a:xfrm>
                <a:off x="7185950" y="2225850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06"/>
              <p:cNvSpPr/>
              <p:nvPr/>
            </p:nvSpPr>
            <p:spPr>
              <a:xfrm>
                <a:off x="7185650" y="1530400"/>
                <a:ext cx="1170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601" extrusionOk="0">
                    <a:moveTo>
                      <a:pt x="1236" y="0"/>
                    </a:moveTo>
                    <a:lnTo>
                      <a:pt x="0" y="216"/>
                    </a:lnTo>
                    <a:lnTo>
                      <a:pt x="0" y="600"/>
                    </a:lnTo>
                    <a:lnTo>
                      <a:pt x="4681" y="600"/>
                    </a:lnTo>
                    <a:lnTo>
                      <a:pt x="12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06"/>
              <p:cNvSpPr/>
              <p:nvPr/>
            </p:nvSpPr>
            <p:spPr>
              <a:xfrm>
                <a:off x="7185650" y="1567300"/>
                <a:ext cx="4080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1153" extrusionOk="0">
                    <a:moveTo>
                      <a:pt x="9769" y="1"/>
                    </a:moveTo>
                    <a:lnTo>
                      <a:pt x="0" y="13"/>
                    </a:lnTo>
                    <a:lnTo>
                      <a:pt x="0" y="1153"/>
                    </a:lnTo>
                    <a:lnTo>
                      <a:pt x="16321" y="1141"/>
                    </a:lnTo>
                    <a:lnTo>
                      <a:pt x="97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06"/>
              <p:cNvSpPr/>
              <p:nvPr/>
            </p:nvSpPr>
            <p:spPr>
              <a:xfrm>
                <a:off x="7703775" y="1589500"/>
                <a:ext cx="354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253" extrusionOk="0">
                    <a:moveTo>
                      <a:pt x="1417" y="1"/>
                    </a:moveTo>
                    <a:lnTo>
                      <a:pt x="1" y="253"/>
                    </a:lnTo>
                    <a:lnTo>
                      <a:pt x="1417" y="253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06"/>
              <p:cNvSpPr/>
              <p:nvPr/>
            </p:nvSpPr>
            <p:spPr>
              <a:xfrm>
                <a:off x="7185650" y="1618000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06"/>
              <p:cNvSpPr/>
              <p:nvPr/>
            </p:nvSpPr>
            <p:spPr>
              <a:xfrm>
                <a:off x="7185650" y="1668700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06"/>
              <p:cNvSpPr/>
              <p:nvPr/>
            </p:nvSpPr>
            <p:spPr>
              <a:xfrm>
                <a:off x="7185650" y="1719400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06"/>
              <p:cNvSpPr/>
              <p:nvPr/>
            </p:nvSpPr>
            <p:spPr>
              <a:xfrm>
                <a:off x="7185650" y="1769825"/>
                <a:ext cx="5538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53" extrusionOk="0">
                    <a:moveTo>
                      <a:pt x="0" y="0"/>
                    </a:moveTo>
                    <a:lnTo>
                      <a:pt x="0" y="1152"/>
                    </a:lnTo>
                    <a:lnTo>
                      <a:pt x="22154" y="1152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06"/>
              <p:cNvSpPr/>
              <p:nvPr/>
            </p:nvSpPr>
            <p:spPr>
              <a:xfrm>
                <a:off x="7185650" y="1820525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06"/>
              <p:cNvSpPr/>
              <p:nvPr/>
            </p:nvSpPr>
            <p:spPr>
              <a:xfrm>
                <a:off x="7185950" y="2276550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06"/>
              <p:cNvSpPr/>
              <p:nvPr/>
            </p:nvSpPr>
            <p:spPr>
              <a:xfrm>
                <a:off x="7185950" y="2326950"/>
                <a:ext cx="5535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53" extrusionOk="0">
                    <a:moveTo>
                      <a:pt x="0" y="0"/>
                    </a:moveTo>
                    <a:lnTo>
                      <a:pt x="0" y="1152"/>
                    </a:lnTo>
                    <a:lnTo>
                      <a:pt x="22142" y="1152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06"/>
              <p:cNvSpPr/>
              <p:nvPr/>
            </p:nvSpPr>
            <p:spPr>
              <a:xfrm>
                <a:off x="6578700" y="18715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06"/>
              <p:cNvSpPr/>
              <p:nvPr/>
            </p:nvSpPr>
            <p:spPr>
              <a:xfrm>
                <a:off x="6578700" y="19222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06"/>
              <p:cNvSpPr/>
              <p:nvPr/>
            </p:nvSpPr>
            <p:spPr>
              <a:xfrm>
                <a:off x="6578700" y="19729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06"/>
              <p:cNvSpPr/>
              <p:nvPr/>
            </p:nvSpPr>
            <p:spPr>
              <a:xfrm>
                <a:off x="6578700" y="2023325"/>
                <a:ext cx="5535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53" extrusionOk="0">
                    <a:moveTo>
                      <a:pt x="1" y="1"/>
                    </a:moveTo>
                    <a:lnTo>
                      <a:pt x="1" y="1153"/>
                    </a:lnTo>
                    <a:lnTo>
                      <a:pt x="22142" y="1153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06"/>
              <p:cNvSpPr/>
              <p:nvPr/>
            </p:nvSpPr>
            <p:spPr>
              <a:xfrm>
                <a:off x="6578700" y="2074025"/>
                <a:ext cx="5538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53" extrusionOk="0">
                    <a:moveTo>
                      <a:pt x="1" y="1"/>
                    </a:moveTo>
                    <a:lnTo>
                      <a:pt x="1" y="1153"/>
                    </a:lnTo>
                    <a:lnTo>
                      <a:pt x="22154" y="1153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06"/>
              <p:cNvSpPr/>
              <p:nvPr/>
            </p:nvSpPr>
            <p:spPr>
              <a:xfrm>
                <a:off x="6578700" y="2124725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06"/>
              <p:cNvSpPr/>
              <p:nvPr/>
            </p:nvSpPr>
            <p:spPr>
              <a:xfrm>
                <a:off x="6578700" y="2175425"/>
                <a:ext cx="5538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2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06"/>
              <p:cNvSpPr/>
              <p:nvPr/>
            </p:nvSpPr>
            <p:spPr>
              <a:xfrm>
                <a:off x="6579000" y="22261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06"/>
              <p:cNvSpPr/>
              <p:nvPr/>
            </p:nvSpPr>
            <p:spPr>
              <a:xfrm>
                <a:off x="7129850" y="1545100"/>
                <a:ext cx="2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97" h="13" extrusionOk="0">
                    <a:moveTo>
                      <a:pt x="96" y="0"/>
                    </a:moveTo>
                    <a:lnTo>
                      <a:pt x="0" y="12"/>
                    </a:lnTo>
                    <a:lnTo>
                      <a:pt x="96" y="12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06"/>
              <p:cNvSpPr/>
              <p:nvPr/>
            </p:nvSpPr>
            <p:spPr>
              <a:xfrm>
                <a:off x="6837025" y="1567600"/>
                <a:ext cx="2952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1810" h="1141" extrusionOk="0">
                    <a:moveTo>
                      <a:pt x="6601" y="1"/>
                    </a:moveTo>
                    <a:lnTo>
                      <a:pt x="0" y="1141"/>
                    </a:lnTo>
                    <a:lnTo>
                      <a:pt x="11809" y="1141"/>
                    </a:lnTo>
                    <a:lnTo>
                      <a:pt x="118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06"/>
              <p:cNvSpPr/>
              <p:nvPr/>
            </p:nvSpPr>
            <p:spPr>
              <a:xfrm>
                <a:off x="6578400" y="1618300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06"/>
              <p:cNvSpPr/>
              <p:nvPr/>
            </p:nvSpPr>
            <p:spPr>
              <a:xfrm>
                <a:off x="6578400" y="1669000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06"/>
              <p:cNvSpPr/>
              <p:nvPr/>
            </p:nvSpPr>
            <p:spPr>
              <a:xfrm>
                <a:off x="6578700" y="171970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06"/>
              <p:cNvSpPr/>
              <p:nvPr/>
            </p:nvSpPr>
            <p:spPr>
              <a:xfrm>
                <a:off x="6578700" y="17701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06"/>
              <p:cNvSpPr/>
              <p:nvPr/>
            </p:nvSpPr>
            <p:spPr>
              <a:xfrm>
                <a:off x="6578700" y="18208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06"/>
              <p:cNvSpPr/>
              <p:nvPr/>
            </p:nvSpPr>
            <p:spPr>
              <a:xfrm>
                <a:off x="6579000" y="22768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06"/>
              <p:cNvSpPr/>
              <p:nvPr/>
            </p:nvSpPr>
            <p:spPr>
              <a:xfrm>
                <a:off x="6579000" y="2327550"/>
                <a:ext cx="379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5182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5182" y="1140"/>
                    </a:lnTo>
                    <a:lnTo>
                      <a:pt x="15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06"/>
              <p:cNvSpPr/>
              <p:nvPr/>
            </p:nvSpPr>
            <p:spPr>
              <a:xfrm>
                <a:off x="7185950" y="2377650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0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06"/>
              <p:cNvSpPr/>
              <p:nvPr/>
            </p:nvSpPr>
            <p:spPr>
              <a:xfrm>
                <a:off x="7185950" y="2428350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06"/>
              <p:cNvSpPr/>
              <p:nvPr/>
            </p:nvSpPr>
            <p:spPr>
              <a:xfrm>
                <a:off x="7185950" y="2479050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06"/>
              <p:cNvSpPr/>
              <p:nvPr/>
            </p:nvSpPr>
            <p:spPr>
              <a:xfrm>
                <a:off x="7185950" y="2529750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06"/>
              <p:cNvSpPr/>
              <p:nvPr/>
            </p:nvSpPr>
            <p:spPr>
              <a:xfrm>
                <a:off x="7185950" y="2580450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06"/>
              <p:cNvSpPr/>
              <p:nvPr/>
            </p:nvSpPr>
            <p:spPr>
              <a:xfrm>
                <a:off x="7185950" y="2630875"/>
                <a:ext cx="5538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53" extrusionOk="0">
                    <a:moveTo>
                      <a:pt x="0" y="0"/>
                    </a:moveTo>
                    <a:lnTo>
                      <a:pt x="0" y="1152"/>
                    </a:lnTo>
                    <a:lnTo>
                      <a:pt x="22154" y="1152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06"/>
              <p:cNvSpPr/>
              <p:nvPr/>
            </p:nvSpPr>
            <p:spPr>
              <a:xfrm>
                <a:off x="7186250" y="2681575"/>
                <a:ext cx="5535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53" extrusionOk="0">
                    <a:moveTo>
                      <a:pt x="0" y="0"/>
                    </a:moveTo>
                    <a:lnTo>
                      <a:pt x="0" y="1152"/>
                    </a:lnTo>
                    <a:lnTo>
                      <a:pt x="22142" y="1152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06"/>
              <p:cNvSpPr/>
              <p:nvPr/>
            </p:nvSpPr>
            <p:spPr>
              <a:xfrm>
                <a:off x="7186250" y="2732275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06"/>
              <p:cNvSpPr/>
              <p:nvPr/>
            </p:nvSpPr>
            <p:spPr>
              <a:xfrm>
                <a:off x="7186250" y="2782975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06"/>
              <p:cNvSpPr/>
              <p:nvPr/>
            </p:nvSpPr>
            <p:spPr>
              <a:xfrm>
                <a:off x="7186250" y="2833675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06"/>
              <p:cNvSpPr/>
              <p:nvPr/>
            </p:nvSpPr>
            <p:spPr>
              <a:xfrm>
                <a:off x="7186250" y="2884375"/>
                <a:ext cx="3651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606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14605" y="1141"/>
                    </a:lnTo>
                    <a:lnTo>
                      <a:pt x="146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4" name="Google Shape;2694;p106"/>
            <p:cNvSpPr/>
            <p:nvPr/>
          </p:nvSpPr>
          <p:spPr>
            <a:xfrm>
              <a:off x="6577450" y="2337200"/>
              <a:ext cx="153650" cy="29876"/>
            </a:xfrm>
            <a:custGeom>
              <a:avLst/>
              <a:gdLst/>
              <a:ahLst/>
              <a:cxnLst/>
              <a:rect l="l" t="t" r="r" b="b"/>
              <a:pathLst>
                <a:path w="6146" h="1069" extrusionOk="0">
                  <a:moveTo>
                    <a:pt x="1" y="1"/>
                  </a:moveTo>
                  <a:lnTo>
                    <a:pt x="1" y="1069"/>
                  </a:lnTo>
                  <a:lnTo>
                    <a:pt x="6145" y="10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5" name="Google Shape;269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600" y="3509425"/>
            <a:ext cx="581400" cy="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00" y="3525825"/>
            <a:ext cx="548600" cy="5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6150" y="3593275"/>
            <a:ext cx="413700" cy="4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107"/>
          <p:cNvSpPr txBox="1"/>
          <p:nvPr/>
        </p:nvSpPr>
        <p:spPr>
          <a:xfrm>
            <a:off x="3679350" y="618238"/>
            <a:ext cx="1785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highlight>
                  <a:schemeClr val="dk2"/>
                </a:highlight>
                <a:latin typeface="Bahiana"/>
                <a:ea typeface="Bahiana"/>
                <a:cs typeface="Bahiana"/>
                <a:sym typeface="Bahiana"/>
              </a:rPr>
              <a:t>Funções</a:t>
            </a:r>
            <a:endParaRPr sz="4000" b="1">
              <a:solidFill>
                <a:schemeClr val="dk1"/>
              </a:solidFill>
              <a:highlight>
                <a:schemeClr val="dk2"/>
              </a:highlight>
              <a:latin typeface="Bahiana"/>
              <a:ea typeface="Bahiana"/>
              <a:cs typeface="Bahiana"/>
              <a:sym typeface="Bahiana"/>
            </a:endParaRPr>
          </a:p>
        </p:txBody>
      </p:sp>
      <p:grpSp>
        <p:nvGrpSpPr>
          <p:cNvPr id="2703" name="Google Shape;2703;p107"/>
          <p:cNvGrpSpPr/>
          <p:nvPr/>
        </p:nvGrpSpPr>
        <p:grpSpPr>
          <a:xfrm rot="-1373261">
            <a:off x="7980351" y="3906649"/>
            <a:ext cx="1602131" cy="1151839"/>
            <a:chOff x="6483000" y="2299825"/>
            <a:chExt cx="1958850" cy="1408300"/>
          </a:xfrm>
        </p:grpSpPr>
        <p:grpSp>
          <p:nvGrpSpPr>
            <p:cNvPr id="2704" name="Google Shape;2704;p107"/>
            <p:cNvGrpSpPr/>
            <p:nvPr/>
          </p:nvGrpSpPr>
          <p:grpSpPr>
            <a:xfrm>
              <a:off x="6483000" y="2299825"/>
              <a:ext cx="1958850" cy="1408300"/>
              <a:chOff x="6483000" y="1530400"/>
              <a:chExt cx="1958850" cy="1408300"/>
            </a:xfrm>
          </p:grpSpPr>
          <p:sp>
            <p:nvSpPr>
              <p:cNvPr id="2705" name="Google Shape;2705;p107"/>
              <p:cNvSpPr/>
              <p:nvPr/>
            </p:nvSpPr>
            <p:spPr>
              <a:xfrm>
                <a:off x="7593675" y="1595800"/>
                <a:ext cx="110125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385" extrusionOk="0">
                    <a:moveTo>
                      <a:pt x="0" y="1"/>
                    </a:moveTo>
                    <a:lnTo>
                      <a:pt x="2196" y="3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07"/>
              <p:cNvSpPr/>
              <p:nvPr/>
            </p:nvSpPr>
            <p:spPr>
              <a:xfrm>
                <a:off x="6732025" y="1596100"/>
                <a:ext cx="105025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201" h="373" extrusionOk="0">
                    <a:moveTo>
                      <a:pt x="0" y="1"/>
                    </a:moveTo>
                    <a:lnTo>
                      <a:pt x="2100" y="373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07"/>
              <p:cNvSpPr/>
              <p:nvPr/>
            </p:nvSpPr>
            <p:spPr>
              <a:xfrm>
                <a:off x="6483000" y="1535800"/>
                <a:ext cx="1958850" cy="1402900"/>
              </a:xfrm>
              <a:custGeom>
                <a:avLst/>
                <a:gdLst/>
                <a:ahLst/>
                <a:cxnLst/>
                <a:rect l="l" t="t" r="r" b="b"/>
                <a:pathLst>
                  <a:path w="78354" h="56116" extrusionOk="0">
                    <a:moveTo>
                      <a:pt x="25970" y="3289"/>
                    </a:moveTo>
                    <a:lnTo>
                      <a:pt x="25970" y="4429"/>
                    </a:lnTo>
                    <a:lnTo>
                      <a:pt x="3817" y="4441"/>
                    </a:lnTo>
                    <a:lnTo>
                      <a:pt x="3829" y="3301"/>
                    </a:lnTo>
                    <a:lnTo>
                      <a:pt x="25970" y="3289"/>
                    </a:lnTo>
                    <a:close/>
                    <a:moveTo>
                      <a:pt x="50248" y="3289"/>
                    </a:moveTo>
                    <a:lnTo>
                      <a:pt x="50248" y="4429"/>
                    </a:lnTo>
                    <a:lnTo>
                      <a:pt x="28106" y="4441"/>
                    </a:lnTo>
                    <a:lnTo>
                      <a:pt x="28106" y="3289"/>
                    </a:lnTo>
                    <a:close/>
                    <a:moveTo>
                      <a:pt x="50248" y="5305"/>
                    </a:moveTo>
                    <a:lnTo>
                      <a:pt x="50248" y="6445"/>
                    </a:lnTo>
                    <a:lnTo>
                      <a:pt x="28106" y="6457"/>
                    </a:lnTo>
                    <a:lnTo>
                      <a:pt x="28106" y="5317"/>
                    </a:lnTo>
                    <a:lnTo>
                      <a:pt x="50248" y="5305"/>
                    </a:lnTo>
                    <a:close/>
                    <a:moveTo>
                      <a:pt x="25970" y="5317"/>
                    </a:moveTo>
                    <a:lnTo>
                      <a:pt x="25970" y="6457"/>
                    </a:lnTo>
                    <a:lnTo>
                      <a:pt x="3829" y="6469"/>
                    </a:lnTo>
                    <a:lnTo>
                      <a:pt x="3829" y="5329"/>
                    </a:lnTo>
                    <a:lnTo>
                      <a:pt x="25970" y="5317"/>
                    </a:lnTo>
                    <a:close/>
                    <a:moveTo>
                      <a:pt x="50248" y="7345"/>
                    </a:moveTo>
                    <a:lnTo>
                      <a:pt x="50248" y="8485"/>
                    </a:lnTo>
                    <a:lnTo>
                      <a:pt x="28106" y="8485"/>
                    </a:lnTo>
                    <a:lnTo>
                      <a:pt x="28106" y="7345"/>
                    </a:lnTo>
                    <a:close/>
                    <a:moveTo>
                      <a:pt x="25970" y="7345"/>
                    </a:moveTo>
                    <a:lnTo>
                      <a:pt x="25970" y="8485"/>
                    </a:lnTo>
                    <a:lnTo>
                      <a:pt x="3817" y="8497"/>
                    </a:lnTo>
                    <a:lnTo>
                      <a:pt x="3817" y="8497"/>
                    </a:lnTo>
                    <a:lnTo>
                      <a:pt x="3829" y="7357"/>
                    </a:lnTo>
                    <a:lnTo>
                      <a:pt x="25970" y="7345"/>
                    </a:lnTo>
                    <a:close/>
                    <a:moveTo>
                      <a:pt x="50248" y="9361"/>
                    </a:moveTo>
                    <a:lnTo>
                      <a:pt x="50248" y="10501"/>
                    </a:lnTo>
                    <a:lnTo>
                      <a:pt x="28106" y="10513"/>
                    </a:lnTo>
                    <a:lnTo>
                      <a:pt x="28106" y="9373"/>
                    </a:lnTo>
                    <a:lnTo>
                      <a:pt x="50248" y="9361"/>
                    </a:lnTo>
                    <a:close/>
                    <a:moveTo>
                      <a:pt x="25970" y="9373"/>
                    </a:moveTo>
                    <a:lnTo>
                      <a:pt x="25970" y="10513"/>
                    </a:lnTo>
                    <a:lnTo>
                      <a:pt x="3817" y="10525"/>
                    </a:lnTo>
                    <a:lnTo>
                      <a:pt x="3829" y="9385"/>
                    </a:lnTo>
                    <a:lnTo>
                      <a:pt x="25970" y="9373"/>
                    </a:lnTo>
                    <a:close/>
                    <a:moveTo>
                      <a:pt x="50260" y="11389"/>
                    </a:moveTo>
                    <a:lnTo>
                      <a:pt x="50260" y="12529"/>
                    </a:lnTo>
                    <a:lnTo>
                      <a:pt x="28106" y="12541"/>
                    </a:lnTo>
                    <a:lnTo>
                      <a:pt x="28106" y="11389"/>
                    </a:lnTo>
                    <a:close/>
                    <a:moveTo>
                      <a:pt x="25970" y="11401"/>
                    </a:moveTo>
                    <a:lnTo>
                      <a:pt x="25970" y="12541"/>
                    </a:lnTo>
                    <a:lnTo>
                      <a:pt x="3829" y="12553"/>
                    </a:lnTo>
                    <a:lnTo>
                      <a:pt x="3829" y="11413"/>
                    </a:lnTo>
                    <a:lnTo>
                      <a:pt x="25970" y="11401"/>
                    </a:lnTo>
                    <a:close/>
                    <a:moveTo>
                      <a:pt x="74513" y="12853"/>
                    </a:moveTo>
                    <a:lnTo>
                      <a:pt x="74513" y="13489"/>
                    </a:lnTo>
                    <a:lnTo>
                      <a:pt x="62968" y="13489"/>
                    </a:lnTo>
                    <a:lnTo>
                      <a:pt x="62968" y="12853"/>
                    </a:lnTo>
                    <a:close/>
                    <a:moveTo>
                      <a:pt x="50248" y="13405"/>
                    </a:moveTo>
                    <a:lnTo>
                      <a:pt x="50248" y="14545"/>
                    </a:lnTo>
                    <a:lnTo>
                      <a:pt x="28106" y="14569"/>
                    </a:lnTo>
                    <a:lnTo>
                      <a:pt x="28106" y="13417"/>
                    </a:lnTo>
                    <a:lnTo>
                      <a:pt x="50248" y="13405"/>
                    </a:lnTo>
                    <a:close/>
                    <a:moveTo>
                      <a:pt x="25970" y="13429"/>
                    </a:moveTo>
                    <a:lnTo>
                      <a:pt x="25970" y="14569"/>
                    </a:lnTo>
                    <a:lnTo>
                      <a:pt x="3829" y="14581"/>
                    </a:lnTo>
                    <a:lnTo>
                      <a:pt x="3829" y="13441"/>
                    </a:lnTo>
                    <a:lnTo>
                      <a:pt x="25970" y="13429"/>
                    </a:lnTo>
                    <a:close/>
                    <a:moveTo>
                      <a:pt x="74537" y="15421"/>
                    </a:moveTo>
                    <a:lnTo>
                      <a:pt x="74537" y="16573"/>
                    </a:lnTo>
                    <a:lnTo>
                      <a:pt x="52396" y="16585"/>
                    </a:lnTo>
                    <a:lnTo>
                      <a:pt x="52396" y="15445"/>
                    </a:lnTo>
                    <a:lnTo>
                      <a:pt x="74537" y="15421"/>
                    </a:lnTo>
                    <a:close/>
                    <a:moveTo>
                      <a:pt x="50260" y="15445"/>
                    </a:moveTo>
                    <a:lnTo>
                      <a:pt x="50260" y="16585"/>
                    </a:lnTo>
                    <a:lnTo>
                      <a:pt x="28106" y="16597"/>
                    </a:lnTo>
                    <a:lnTo>
                      <a:pt x="28106" y="15445"/>
                    </a:lnTo>
                    <a:close/>
                    <a:moveTo>
                      <a:pt x="25970" y="15445"/>
                    </a:moveTo>
                    <a:lnTo>
                      <a:pt x="25970" y="16597"/>
                    </a:lnTo>
                    <a:lnTo>
                      <a:pt x="3817" y="16609"/>
                    </a:lnTo>
                    <a:lnTo>
                      <a:pt x="3829" y="15457"/>
                    </a:lnTo>
                    <a:lnTo>
                      <a:pt x="25970" y="15445"/>
                    </a:lnTo>
                    <a:close/>
                    <a:moveTo>
                      <a:pt x="74537" y="17449"/>
                    </a:moveTo>
                    <a:lnTo>
                      <a:pt x="74537" y="18590"/>
                    </a:lnTo>
                    <a:lnTo>
                      <a:pt x="52396" y="18602"/>
                    </a:lnTo>
                    <a:lnTo>
                      <a:pt x="52396" y="17461"/>
                    </a:lnTo>
                    <a:lnTo>
                      <a:pt x="74537" y="17449"/>
                    </a:lnTo>
                    <a:close/>
                    <a:moveTo>
                      <a:pt x="50248" y="17461"/>
                    </a:moveTo>
                    <a:lnTo>
                      <a:pt x="50248" y="18602"/>
                    </a:lnTo>
                    <a:lnTo>
                      <a:pt x="28106" y="18614"/>
                    </a:lnTo>
                    <a:lnTo>
                      <a:pt x="28106" y="17473"/>
                    </a:lnTo>
                    <a:lnTo>
                      <a:pt x="50248" y="17461"/>
                    </a:lnTo>
                    <a:close/>
                    <a:moveTo>
                      <a:pt x="25970" y="17473"/>
                    </a:moveTo>
                    <a:lnTo>
                      <a:pt x="25970" y="18614"/>
                    </a:lnTo>
                    <a:lnTo>
                      <a:pt x="3829" y="18626"/>
                    </a:lnTo>
                    <a:lnTo>
                      <a:pt x="3829" y="17485"/>
                    </a:lnTo>
                    <a:lnTo>
                      <a:pt x="25970" y="17473"/>
                    </a:lnTo>
                    <a:close/>
                    <a:moveTo>
                      <a:pt x="74537" y="19478"/>
                    </a:moveTo>
                    <a:lnTo>
                      <a:pt x="74537" y="20618"/>
                    </a:lnTo>
                    <a:lnTo>
                      <a:pt x="52396" y="20630"/>
                    </a:lnTo>
                    <a:lnTo>
                      <a:pt x="52396" y="19490"/>
                    </a:lnTo>
                    <a:lnTo>
                      <a:pt x="74537" y="19478"/>
                    </a:lnTo>
                    <a:close/>
                    <a:moveTo>
                      <a:pt x="50260" y="19490"/>
                    </a:moveTo>
                    <a:lnTo>
                      <a:pt x="50260" y="20630"/>
                    </a:lnTo>
                    <a:lnTo>
                      <a:pt x="28106" y="20642"/>
                    </a:lnTo>
                    <a:lnTo>
                      <a:pt x="28106" y="19502"/>
                    </a:lnTo>
                    <a:lnTo>
                      <a:pt x="50260" y="19490"/>
                    </a:lnTo>
                    <a:close/>
                    <a:moveTo>
                      <a:pt x="25970" y="19502"/>
                    </a:moveTo>
                    <a:lnTo>
                      <a:pt x="25970" y="20642"/>
                    </a:lnTo>
                    <a:lnTo>
                      <a:pt x="3829" y="20654"/>
                    </a:lnTo>
                    <a:lnTo>
                      <a:pt x="3829" y="19514"/>
                    </a:lnTo>
                    <a:lnTo>
                      <a:pt x="25970" y="19502"/>
                    </a:lnTo>
                    <a:close/>
                    <a:moveTo>
                      <a:pt x="74537" y="21506"/>
                    </a:moveTo>
                    <a:lnTo>
                      <a:pt x="74537" y="22646"/>
                    </a:lnTo>
                    <a:lnTo>
                      <a:pt x="52396" y="22658"/>
                    </a:lnTo>
                    <a:lnTo>
                      <a:pt x="52396" y="21518"/>
                    </a:lnTo>
                    <a:lnTo>
                      <a:pt x="74537" y="21506"/>
                    </a:lnTo>
                    <a:close/>
                    <a:moveTo>
                      <a:pt x="50248" y="21506"/>
                    </a:moveTo>
                    <a:lnTo>
                      <a:pt x="50248" y="22658"/>
                    </a:lnTo>
                    <a:lnTo>
                      <a:pt x="28106" y="22670"/>
                    </a:lnTo>
                    <a:lnTo>
                      <a:pt x="28106" y="21518"/>
                    </a:lnTo>
                    <a:lnTo>
                      <a:pt x="50248" y="21506"/>
                    </a:lnTo>
                    <a:close/>
                    <a:moveTo>
                      <a:pt x="25970" y="21530"/>
                    </a:moveTo>
                    <a:lnTo>
                      <a:pt x="25970" y="22670"/>
                    </a:lnTo>
                    <a:lnTo>
                      <a:pt x="3817" y="22682"/>
                    </a:lnTo>
                    <a:lnTo>
                      <a:pt x="3829" y="21542"/>
                    </a:lnTo>
                    <a:lnTo>
                      <a:pt x="25970" y="21530"/>
                    </a:lnTo>
                    <a:close/>
                    <a:moveTo>
                      <a:pt x="74537" y="23534"/>
                    </a:moveTo>
                    <a:lnTo>
                      <a:pt x="74537" y="24674"/>
                    </a:lnTo>
                    <a:lnTo>
                      <a:pt x="52396" y="24686"/>
                    </a:lnTo>
                    <a:lnTo>
                      <a:pt x="52396" y="23546"/>
                    </a:lnTo>
                    <a:lnTo>
                      <a:pt x="74537" y="23534"/>
                    </a:lnTo>
                    <a:close/>
                    <a:moveTo>
                      <a:pt x="50260" y="23546"/>
                    </a:moveTo>
                    <a:lnTo>
                      <a:pt x="50260" y="24686"/>
                    </a:lnTo>
                    <a:lnTo>
                      <a:pt x="28118" y="24698"/>
                    </a:lnTo>
                    <a:lnTo>
                      <a:pt x="28106" y="23546"/>
                    </a:lnTo>
                    <a:close/>
                    <a:moveTo>
                      <a:pt x="25970" y="23558"/>
                    </a:moveTo>
                    <a:lnTo>
                      <a:pt x="25970" y="24698"/>
                    </a:lnTo>
                    <a:lnTo>
                      <a:pt x="3829" y="24710"/>
                    </a:lnTo>
                    <a:lnTo>
                      <a:pt x="3829" y="23570"/>
                    </a:lnTo>
                    <a:lnTo>
                      <a:pt x="25970" y="23558"/>
                    </a:lnTo>
                    <a:close/>
                    <a:moveTo>
                      <a:pt x="50248" y="25562"/>
                    </a:moveTo>
                    <a:lnTo>
                      <a:pt x="50248" y="26702"/>
                    </a:lnTo>
                    <a:lnTo>
                      <a:pt x="28106" y="26714"/>
                    </a:lnTo>
                    <a:lnTo>
                      <a:pt x="28106" y="25574"/>
                    </a:lnTo>
                    <a:lnTo>
                      <a:pt x="50248" y="25562"/>
                    </a:lnTo>
                    <a:close/>
                    <a:moveTo>
                      <a:pt x="74537" y="25562"/>
                    </a:moveTo>
                    <a:lnTo>
                      <a:pt x="74537" y="26702"/>
                    </a:lnTo>
                    <a:lnTo>
                      <a:pt x="52396" y="26714"/>
                    </a:lnTo>
                    <a:lnTo>
                      <a:pt x="52396" y="25574"/>
                    </a:lnTo>
                    <a:lnTo>
                      <a:pt x="74537" y="25562"/>
                    </a:lnTo>
                    <a:close/>
                    <a:moveTo>
                      <a:pt x="25970" y="25586"/>
                    </a:moveTo>
                    <a:lnTo>
                      <a:pt x="25970" y="26726"/>
                    </a:lnTo>
                    <a:lnTo>
                      <a:pt x="3829" y="26738"/>
                    </a:lnTo>
                    <a:lnTo>
                      <a:pt x="3829" y="25586"/>
                    </a:lnTo>
                    <a:close/>
                    <a:moveTo>
                      <a:pt x="50260" y="27590"/>
                    </a:moveTo>
                    <a:lnTo>
                      <a:pt x="50260" y="28730"/>
                    </a:lnTo>
                    <a:lnTo>
                      <a:pt x="28118" y="28742"/>
                    </a:lnTo>
                    <a:lnTo>
                      <a:pt x="28106" y="27602"/>
                    </a:lnTo>
                    <a:lnTo>
                      <a:pt x="50260" y="27590"/>
                    </a:lnTo>
                    <a:close/>
                    <a:moveTo>
                      <a:pt x="74537" y="27578"/>
                    </a:moveTo>
                    <a:lnTo>
                      <a:pt x="74537" y="28730"/>
                    </a:lnTo>
                    <a:lnTo>
                      <a:pt x="52396" y="28742"/>
                    </a:lnTo>
                    <a:lnTo>
                      <a:pt x="52396" y="27590"/>
                    </a:lnTo>
                    <a:lnTo>
                      <a:pt x="74537" y="27578"/>
                    </a:lnTo>
                    <a:close/>
                    <a:moveTo>
                      <a:pt x="25970" y="27602"/>
                    </a:moveTo>
                    <a:lnTo>
                      <a:pt x="25970" y="28742"/>
                    </a:lnTo>
                    <a:lnTo>
                      <a:pt x="3817" y="28766"/>
                    </a:lnTo>
                    <a:lnTo>
                      <a:pt x="3829" y="27614"/>
                    </a:lnTo>
                    <a:lnTo>
                      <a:pt x="25970" y="27602"/>
                    </a:lnTo>
                    <a:close/>
                    <a:moveTo>
                      <a:pt x="74537" y="29606"/>
                    </a:moveTo>
                    <a:lnTo>
                      <a:pt x="74537" y="30758"/>
                    </a:lnTo>
                    <a:lnTo>
                      <a:pt x="52408" y="30758"/>
                    </a:lnTo>
                    <a:lnTo>
                      <a:pt x="52396" y="29618"/>
                    </a:lnTo>
                    <a:lnTo>
                      <a:pt x="74537" y="29606"/>
                    </a:lnTo>
                    <a:close/>
                    <a:moveTo>
                      <a:pt x="50248" y="29618"/>
                    </a:moveTo>
                    <a:lnTo>
                      <a:pt x="50248" y="30758"/>
                    </a:lnTo>
                    <a:lnTo>
                      <a:pt x="28106" y="30770"/>
                    </a:lnTo>
                    <a:lnTo>
                      <a:pt x="28106" y="29630"/>
                    </a:lnTo>
                    <a:lnTo>
                      <a:pt x="50248" y="29618"/>
                    </a:lnTo>
                    <a:close/>
                    <a:moveTo>
                      <a:pt x="25970" y="29630"/>
                    </a:moveTo>
                    <a:lnTo>
                      <a:pt x="25970" y="30770"/>
                    </a:lnTo>
                    <a:lnTo>
                      <a:pt x="3829" y="30782"/>
                    </a:lnTo>
                    <a:lnTo>
                      <a:pt x="3829" y="29642"/>
                    </a:lnTo>
                    <a:lnTo>
                      <a:pt x="25970" y="29630"/>
                    </a:lnTo>
                    <a:close/>
                    <a:moveTo>
                      <a:pt x="74549" y="31634"/>
                    </a:moveTo>
                    <a:lnTo>
                      <a:pt x="74549" y="32774"/>
                    </a:lnTo>
                    <a:lnTo>
                      <a:pt x="52408" y="32786"/>
                    </a:lnTo>
                    <a:lnTo>
                      <a:pt x="52408" y="31646"/>
                    </a:lnTo>
                    <a:lnTo>
                      <a:pt x="74549" y="31634"/>
                    </a:lnTo>
                    <a:close/>
                    <a:moveTo>
                      <a:pt x="50260" y="31646"/>
                    </a:moveTo>
                    <a:lnTo>
                      <a:pt x="50260" y="32786"/>
                    </a:lnTo>
                    <a:lnTo>
                      <a:pt x="28118" y="32798"/>
                    </a:lnTo>
                    <a:lnTo>
                      <a:pt x="28106" y="31658"/>
                    </a:lnTo>
                    <a:lnTo>
                      <a:pt x="50260" y="31646"/>
                    </a:lnTo>
                    <a:close/>
                    <a:moveTo>
                      <a:pt x="19010" y="31658"/>
                    </a:moveTo>
                    <a:lnTo>
                      <a:pt x="19010" y="32810"/>
                    </a:lnTo>
                    <a:lnTo>
                      <a:pt x="3829" y="32810"/>
                    </a:lnTo>
                    <a:lnTo>
                      <a:pt x="3829" y="31670"/>
                    </a:lnTo>
                    <a:lnTo>
                      <a:pt x="19010" y="31658"/>
                    </a:lnTo>
                    <a:close/>
                    <a:moveTo>
                      <a:pt x="74549" y="33650"/>
                    </a:moveTo>
                    <a:lnTo>
                      <a:pt x="74549" y="34803"/>
                    </a:lnTo>
                    <a:lnTo>
                      <a:pt x="52408" y="34815"/>
                    </a:lnTo>
                    <a:lnTo>
                      <a:pt x="52408" y="33662"/>
                    </a:lnTo>
                    <a:lnTo>
                      <a:pt x="74549" y="33650"/>
                    </a:lnTo>
                    <a:close/>
                    <a:moveTo>
                      <a:pt x="50248" y="33674"/>
                    </a:moveTo>
                    <a:lnTo>
                      <a:pt x="50248" y="34815"/>
                    </a:lnTo>
                    <a:lnTo>
                      <a:pt x="28106" y="34827"/>
                    </a:lnTo>
                    <a:lnTo>
                      <a:pt x="28106" y="33674"/>
                    </a:lnTo>
                    <a:close/>
                    <a:moveTo>
                      <a:pt x="50248" y="35691"/>
                    </a:moveTo>
                    <a:lnTo>
                      <a:pt x="50248" y="36843"/>
                    </a:lnTo>
                    <a:lnTo>
                      <a:pt x="28106" y="36843"/>
                    </a:lnTo>
                    <a:lnTo>
                      <a:pt x="28106" y="35703"/>
                    </a:lnTo>
                    <a:lnTo>
                      <a:pt x="50248" y="35691"/>
                    </a:lnTo>
                    <a:close/>
                    <a:moveTo>
                      <a:pt x="74549" y="35679"/>
                    </a:moveTo>
                    <a:lnTo>
                      <a:pt x="74549" y="36819"/>
                    </a:lnTo>
                    <a:lnTo>
                      <a:pt x="52408" y="36843"/>
                    </a:lnTo>
                    <a:lnTo>
                      <a:pt x="52408" y="35691"/>
                    </a:lnTo>
                    <a:lnTo>
                      <a:pt x="74549" y="35679"/>
                    </a:lnTo>
                    <a:close/>
                    <a:moveTo>
                      <a:pt x="50248" y="37719"/>
                    </a:moveTo>
                    <a:lnTo>
                      <a:pt x="50248" y="38859"/>
                    </a:lnTo>
                    <a:lnTo>
                      <a:pt x="28106" y="38871"/>
                    </a:lnTo>
                    <a:lnTo>
                      <a:pt x="28106" y="37731"/>
                    </a:lnTo>
                    <a:lnTo>
                      <a:pt x="50248" y="37719"/>
                    </a:lnTo>
                    <a:close/>
                    <a:moveTo>
                      <a:pt x="74549" y="37707"/>
                    </a:moveTo>
                    <a:lnTo>
                      <a:pt x="74549" y="38847"/>
                    </a:lnTo>
                    <a:lnTo>
                      <a:pt x="52408" y="38871"/>
                    </a:lnTo>
                    <a:lnTo>
                      <a:pt x="52408" y="37719"/>
                    </a:lnTo>
                    <a:lnTo>
                      <a:pt x="74549" y="37707"/>
                    </a:lnTo>
                    <a:close/>
                    <a:moveTo>
                      <a:pt x="74549" y="39735"/>
                    </a:moveTo>
                    <a:lnTo>
                      <a:pt x="74549" y="40875"/>
                    </a:lnTo>
                    <a:lnTo>
                      <a:pt x="52408" y="40887"/>
                    </a:lnTo>
                    <a:lnTo>
                      <a:pt x="52408" y="39747"/>
                    </a:lnTo>
                    <a:lnTo>
                      <a:pt x="74549" y="39735"/>
                    </a:lnTo>
                    <a:close/>
                    <a:moveTo>
                      <a:pt x="50248" y="39747"/>
                    </a:moveTo>
                    <a:lnTo>
                      <a:pt x="50248" y="40887"/>
                    </a:lnTo>
                    <a:lnTo>
                      <a:pt x="28106" y="40899"/>
                    </a:lnTo>
                    <a:lnTo>
                      <a:pt x="28106" y="39759"/>
                    </a:lnTo>
                    <a:lnTo>
                      <a:pt x="50248" y="39747"/>
                    </a:lnTo>
                    <a:close/>
                    <a:moveTo>
                      <a:pt x="74549" y="41763"/>
                    </a:moveTo>
                    <a:lnTo>
                      <a:pt x="74549" y="42903"/>
                    </a:lnTo>
                    <a:lnTo>
                      <a:pt x="52408" y="42915"/>
                    </a:lnTo>
                    <a:lnTo>
                      <a:pt x="52408" y="41775"/>
                    </a:lnTo>
                    <a:lnTo>
                      <a:pt x="74549" y="41763"/>
                    </a:lnTo>
                    <a:close/>
                    <a:moveTo>
                      <a:pt x="50248" y="41775"/>
                    </a:moveTo>
                    <a:lnTo>
                      <a:pt x="50248" y="42915"/>
                    </a:lnTo>
                    <a:lnTo>
                      <a:pt x="28106" y="42927"/>
                    </a:lnTo>
                    <a:lnTo>
                      <a:pt x="28106" y="41787"/>
                    </a:lnTo>
                    <a:lnTo>
                      <a:pt x="50248" y="41775"/>
                    </a:lnTo>
                    <a:close/>
                    <a:moveTo>
                      <a:pt x="74549" y="43791"/>
                    </a:moveTo>
                    <a:lnTo>
                      <a:pt x="74549" y="44931"/>
                    </a:lnTo>
                    <a:lnTo>
                      <a:pt x="52408" y="44943"/>
                    </a:lnTo>
                    <a:lnTo>
                      <a:pt x="52408" y="43803"/>
                    </a:lnTo>
                    <a:lnTo>
                      <a:pt x="74549" y="43791"/>
                    </a:lnTo>
                    <a:close/>
                    <a:moveTo>
                      <a:pt x="50248" y="43803"/>
                    </a:moveTo>
                    <a:lnTo>
                      <a:pt x="50248" y="44943"/>
                    </a:lnTo>
                    <a:lnTo>
                      <a:pt x="28106" y="44955"/>
                    </a:lnTo>
                    <a:lnTo>
                      <a:pt x="28106" y="43815"/>
                    </a:lnTo>
                    <a:lnTo>
                      <a:pt x="50248" y="43803"/>
                    </a:lnTo>
                    <a:close/>
                    <a:moveTo>
                      <a:pt x="50248" y="45819"/>
                    </a:moveTo>
                    <a:lnTo>
                      <a:pt x="50248" y="46971"/>
                    </a:lnTo>
                    <a:lnTo>
                      <a:pt x="28106" y="46971"/>
                    </a:lnTo>
                    <a:lnTo>
                      <a:pt x="28106" y="45831"/>
                    </a:lnTo>
                    <a:lnTo>
                      <a:pt x="50248" y="45819"/>
                    </a:lnTo>
                    <a:close/>
                    <a:moveTo>
                      <a:pt x="74549" y="45807"/>
                    </a:moveTo>
                    <a:lnTo>
                      <a:pt x="74549" y="46959"/>
                    </a:lnTo>
                    <a:lnTo>
                      <a:pt x="52408" y="46971"/>
                    </a:lnTo>
                    <a:lnTo>
                      <a:pt x="52408" y="45819"/>
                    </a:lnTo>
                    <a:lnTo>
                      <a:pt x="74549" y="45807"/>
                    </a:lnTo>
                    <a:close/>
                    <a:moveTo>
                      <a:pt x="50248" y="47847"/>
                    </a:moveTo>
                    <a:lnTo>
                      <a:pt x="50248" y="48987"/>
                    </a:lnTo>
                    <a:lnTo>
                      <a:pt x="28106" y="48999"/>
                    </a:lnTo>
                    <a:lnTo>
                      <a:pt x="28106" y="47859"/>
                    </a:lnTo>
                    <a:lnTo>
                      <a:pt x="50248" y="47847"/>
                    </a:lnTo>
                    <a:close/>
                    <a:moveTo>
                      <a:pt x="74549" y="47835"/>
                    </a:moveTo>
                    <a:lnTo>
                      <a:pt x="74549" y="48975"/>
                    </a:lnTo>
                    <a:lnTo>
                      <a:pt x="52408" y="48999"/>
                    </a:lnTo>
                    <a:lnTo>
                      <a:pt x="52408" y="47847"/>
                    </a:lnTo>
                    <a:lnTo>
                      <a:pt x="74549" y="47835"/>
                    </a:lnTo>
                    <a:close/>
                    <a:moveTo>
                      <a:pt x="50248" y="49875"/>
                    </a:moveTo>
                    <a:lnTo>
                      <a:pt x="50248" y="51015"/>
                    </a:lnTo>
                    <a:lnTo>
                      <a:pt x="28106" y="51027"/>
                    </a:lnTo>
                    <a:lnTo>
                      <a:pt x="28106" y="49887"/>
                    </a:lnTo>
                    <a:lnTo>
                      <a:pt x="50248" y="49875"/>
                    </a:lnTo>
                    <a:close/>
                    <a:moveTo>
                      <a:pt x="74549" y="49863"/>
                    </a:moveTo>
                    <a:lnTo>
                      <a:pt x="74549" y="51003"/>
                    </a:lnTo>
                    <a:lnTo>
                      <a:pt x="52408" y="51027"/>
                    </a:lnTo>
                    <a:lnTo>
                      <a:pt x="52408" y="49875"/>
                    </a:lnTo>
                    <a:lnTo>
                      <a:pt x="74549" y="49863"/>
                    </a:lnTo>
                    <a:close/>
                    <a:moveTo>
                      <a:pt x="74549" y="51892"/>
                    </a:moveTo>
                    <a:lnTo>
                      <a:pt x="74549" y="53032"/>
                    </a:lnTo>
                    <a:lnTo>
                      <a:pt x="52408" y="53044"/>
                    </a:lnTo>
                    <a:lnTo>
                      <a:pt x="52408" y="51904"/>
                    </a:lnTo>
                    <a:lnTo>
                      <a:pt x="74549" y="51892"/>
                    </a:lnTo>
                    <a:close/>
                    <a:moveTo>
                      <a:pt x="50248" y="51904"/>
                    </a:moveTo>
                    <a:lnTo>
                      <a:pt x="50248" y="53044"/>
                    </a:lnTo>
                    <a:lnTo>
                      <a:pt x="28106" y="53056"/>
                    </a:lnTo>
                    <a:lnTo>
                      <a:pt x="28106" y="51916"/>
                    </a:lnTo>
                    <a:lnTo>
                      <a:pt x="50248" y="51904"/>
                    </a:lnTo>
                    <a:close/>
                    <a:moveTo>
                      <a:pt x="25970" y="33902"/>
                    </a:moveTo>
                    <a:lnTo>
                      <a:pt x="25982" y="53152"/>
                    </a:lnTo>
                    <a:lnTo>
                      <a:pt x="3829" y="53164"/>
                    </a:lnTo>
                    <a:lnTo>
                      <a:pt x="3829" y="33914"/>
                    </a:lnTo>
                    <a:lnTo>
                      <a:pt x="25970" y="33902"/>
                    </a:lnTo>
                    <a:close/>
                    <a:moveTo>
                      <a:pt x="25862" y="54208"/>
                    </a:moveTo>
                    <a:lnTo>
                      <a:pt x="25862" y="54832"/>
                    </a:lnTo>
                    <a:lnTo>
                      <a:pt x="14317" y="54844"/>
                    </a:lnTo>
                    <a:lnTo>
                      <a:pt x="14317" y="54208"/>
                    </a:lnTo>
                    <a:close/>
                    <a:moveTo>
                      <a:pt x="62224" y="53932"/>
                    </a:moveTo>
                    <a:lnTo>
                      <a:pt x="62224" y="55072"/>
                    </a:lnTo>
                    <a:lnTo>
                      <a:pt x="52408" y="55072"/>
                    </a:lnTo>
                    <a:lnTo>
                      <a:pt x="52408" y="53932"/>
                    </a:lnTo>
                    <a:close/>
                    <a:moveTo>
                      <a:pt x="42711" y="53932"/>
                    </a:moveTo>
                    <a:lnTo>
                      <a:pt x="42711" y="55072"/>
                    </a:lnTo>
                    <a:lnTo>
                      <a:pt x="28106" y="55084"/>
                    </a:lnTo>
                    <a:lnTo>
                      <a:pt x="28106" y="53944"/>
                    </a:lnTo>
                    <a:lnTo>
                      <a:pt x="42711" y="53932"/>
                    </a:lnTo>
                    <a:close/>
                    <a:moveTo>
                      <a:pt x="28106" y="0"/>
                    </a:moveTo>
                    <a:lnTo>
                      <a:pt x="25970" y="372"/>
                    </a:lnTo>
                    <a:lnTo>
                      <a:pt x="25970" y="384"/>
                    </a:lnTo>
                    <a:lnTo>
                      <a:pt x="25874" y="384"/>
                    </a:lnTo>
                    <a:lnTo>
                      <a:pt x="20762" y="1273"/>
                    </a:lnTo>
                    <a:lnTo>
                      <a:pt x="25958" y="1273"/>
                    </a:lnTo>
                    <a:lnTo>
                      <a:pt x="25958" y="2413"/>
                    </a:lnTo>
                    <a:lnTo>
                      <a:pt x="14161" y="2413"/>
                    </a:lnTo>
                    <a:lnTo>
                      <a:pt x="12061" y="2785"/>
                    </a:lnTo>
                    <a:lnTo>
                      <a:pt x="9961" y="2413"/>
                    </a:lnTo>
                    <a:lnTo>
                      <a:pt x="3817" y="2413"/>
                    </a:lnTo>
                    <a:lnTo>
                      <a:pt x="3817" y="1357"/>
                    </a:lnTo>
                    <a:lnTo>
                      <a:pt x="0" y="697"/>
                    </a:lnTo>
                    <a:lnTo>
                      <a:pt x="36" y="56116"/>
                    </a:lnTo>
                    <a:lnTo>
                      <a:pt x="78353" y="56080"/>
                    </a:lnTo>
                    <a:lnTo>
                      <a:pt x="78329" y="2293"/>
                    </a:lnTo>
                    <a:lnTo>
                      <a:pt x="74537" y="1633"/>
                    </a:lnTo>
                    <a:lnTo>
                      <a:pt x="74537" y="11833"/>
                    </a:lnTo>
                    <a:lnTo>
                      <a:pt x="52396" y="11845"/>
                    </a:lnTo>
                    <a:lnTo>
                      <a:pt x="52396" y="1777"/>
                    </a:lnTo>
                    <a:lnTo>
                      <a:pt x="50260" y="2149"/>
                    </a:lnTo>
                    <a:lnTo>
                      <a:pt x="50260" y="2389"/>
                    </a:lnTo>
                    <a:lnTo>
                      <a:pt x="48832" y="2389"/>
                    </a:lnTo>
                    <a:lnTo>
                      <a:pt x="46623" y="2773"/>
                    </a:lnTo>
                    <a:lnTo>
                      <a:pt x="44427" y="2401"/>
                    </a:lnTo>
                    <a:lnTo>
                      <a:pt x="28106" y="2413"/>
                    </a:lnTo>
                    <a:lnTo>
                      <a:pt x="28106" y="1273"/>
                    </a:lnTo>
                    <a:lnTo>
                      <a:pt x="37875" y="1273"/>
                    </a:lnTo>
                    <a:lnTo>
                      <a:pt x="32799" y="384"/>
                    </a:lnTo>
                    <a:lnTo>
                      <a:pt x="28106" y="384"/>
                    </a:lnTo>
                    <a:lnTo>
                      <a:pt x="281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07"/>
              <p:cNvSpPr/>
              <p:nvPr/>
            </p:nvSpPr>
            <p:spPr>
              <a:xfrm>
                <a:off x="6579000" y="2383650"/>
                <a:ext cx="553875" cy="480950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9238" extrusionOk="0">
                    <a:moveTo>
                      <a:pt x="1" y="0"/>
                    </a:moveTo>
                    <a:lnTo>
                      <a:pt x="1" y="19238"/>
                    </a:lnTo>
                    <a:lnTo>
                      <a:pt x="22154" y="19238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07"/>
              <p:cNvSpPr/>
              <p:nvPr/>
            </p:nvSpPr>
            <p:spPr>
              <a:xfrm>
                <a:off x="7792575" y="1530400"/>
                <a:ext cx="553875" cy="301550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2062" extrusionOk="0">
                    <a:moveTo>
                      <a:pt x="11522" y="0"/>
                    </a:moveTo>
                    <a:lnTo>
                      <a:pt x="1" y="1993"/>
                    </a:lnTo>
                    <a:lnTo>
                      <a:pt x="13" y="12061"/>
                    </a:lnTo>
                    <a:lnTo>
                      <a:pt x="22154" y="12049"/>
                    </a:lnTo>
                    <a:lnTo>
                      <a:pt x="22154" y="1849"/>
                    </a:lnTo>
                    <a:lnTo>
                      <a:pt x="11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07"/>
              <p:cNvSpPr/>
              <p:nvPr/>
            </p:nvSpPr>
            <p:spPr>
              <a:xfrm>
                <a:off x="8057800" y="1857125"/>
                <a:ext cx="28865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11546" h="637" extrusionOk="0">
                    <a:moveTo>
                      <a:pt x="0" y="0"/>
                    </a:moveTo>
                    <a:lnTo>
                      <a:pt x="0" y="636"/>
                    </a:lnTo>
                    <a:lnTo>
                      <a:pt x="11545" y="636"/>
                    </a:lnTo>
                    <a:lnTo>
                      <a:pt x="115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07"/>
              <p:cNvSpPr/>
              <p:nvPr/>
            </p:nvSpPr>
            <p:spPr>
              <a:xfrm>
                <a:off x="6841225" y="2890975"/>
                <a:ext cx="28865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1546" h="625" extrusionOk="0">
                    <a:moveTo>
                      <a:pt x="0" y="1"/>
                    </a:moveTo>
                    <a:lnTo>
                      <a:pt x="0" y="625"/>
                    </a:lnTo>
                    <a:lnTo>
                      <a:pt x="11545" y="625"/>
                    </a:lnTo>
                    <a:lnTo>
                      <a:pt x="11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07"/>
              <p:cNvSpPr/>
              <p:nvPr/>
            </p:nvSpPr>
            <p:spPr>
              <a:xfrm>
                <a:off x="7792875" y="19216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07"/>
              <p:cNvSpPr/>
              <p:nvPr/>
            </p:nvSpPr>
            <p:spPr>
              <a:xfrm>
                <a:off x="7792875" y="19723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07"/>
              <p:cNvSpPr/>
              <p:nvPr/>
            </p:nvSpPr>
            <p:spPr>
              <a:xfrm>
                <a:off x="7792875" y="20230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07"/>
              <p:cNvSpPr/>
              <p:nvPr/>
            </p:nvSpPr>
            <p:spPr>
              <a:xfrm>
                <a:off x="7792875" y="2073425"/>
                <a:ext cx="5535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53" extrusionOk="0">
                    <a:moveTo>
                      <a:pt x="1" y="1"/>
                    </a:moveTo>
                    <a:lnTo>
                      <a:pt x="1" y="1153"/>
                    </a:lnTo>
                    <a:lnTo>
                      <a:pt x="22142" y="1153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07"/>
              <p:cNvSpPr/>
              <p:nvPr/>
            </p:nvSpPr>
            <p:spPr>
              <a:xfrm>
                <a:off x="7792875" y="21241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07"/>
              <p:cNvSpPr/>
              <p:nvPr/>
            </p:nvSpPr>
            <p:spPr>
              <a:xfrm>
                <a:off x="7792875" y="2174825"/>
                <a:ext cx="5535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2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07"/>
              <p:cNvSpPr/>
              <p:nvPr/>
            </p:nvSpPr>
            <p:spPr>
              <a:xfrm>
                <a:off x="7792875" y="2225550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07"/>
              <p:cNvSpPr/>
              <p:nvPr/>
            </p:nvSpPr>
            <p:spPr>
              <a:xfrm>
                <a:off x="7792875" y="2276250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07"/>
              <p:cNvSpPr/>
              <p:nvPr/>
            </p:nvSpPr>
            <p:spPr>
              <a:xfrm>
                <a:off x="7792875" y="2326950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07"/>
              <p:cNvSpPr/>
              <p:nvPr/>
            </p:nvSpPr>
            <p:spPr>
              <a:xfrm>
                <a:off x="7793175" y="2377350"/>
                <a:ext cx="5535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53" extrusionOk="0">
                    <a:moveTo>
                      <a:pt x="1" y="0"/>
                    </a:moveTo>
                    <a:lnTo>
                      <a:pt x="1" y="1153"/>
                    </a:lnTo>
                    <a:lnTo>
                      <a:pt x="22142" y="1153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07"/>
              <p:cNvSpPr/>
              <p:nvPr/>
            </p:nvSpPr>
            <p:spPr>
              <a:xfrm>
                <a:off x="7793175" y="24280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07"/>
              <p:cNvSpPr/>
              <p:nvPr/>
            </p:nvSpPr>
            <p:spPr>
              <a:xfrm>
                <a:off x="7793175" y="24787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07"/>
              <p:cNvSpPr/>
              <p:nvPr/>
            </p:nvSpPr>
            <p:spPr>
              <a:xfrm>
                <a:off x="7793175" y="25294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07"/>
              <p:cNvSpPr/>
              <p:nvPr/>
            </p:nvSpPr>
            <p:spPr>
              <a:xfrm>
                <a:off x="7793175" y="25801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07"/>
              <p:cNvSpPr/>
              <p:nvPr/>
            </p:nvSpPr>
            <p:spPr>
              <a:xfrm>
                <a:off x="7793175" y="263087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07"/>
              <p:cNvSpPr/>
              <p:nvPr/>
            </p:nvSpPr>
            <p:spPr>
              <a:xfrm>
                <a:off x="7793175" y="268127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07"/>
              <p:cNvSpPr/>
              <p:nvPr/>
            </p:nvSpPr>
            <p:spPr>
              <a:xfrm>
                <a:off x="7793175" y="2731975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07"/>
              <p:cNvSpPr/>
              <p:nvPr/>
            </p:nvSpPr>
            <p:spPr>
              <a:xfrm>
                <a:off x="7793175" y="2782675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07"/>
              <p:cNvSpPr/>
              <p:nvPr/>
            </p:nvSpPr>
            <p:spPr>
              <a:xfrm>
                <a:off x="7793175" y="2833375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07"/>
              <p:cNvSpPr/>
              <p:nvPr/>
            </p:nvSpPr>
            <p:spPr>
              <a:xfrm>
                <a:off x="7793175" y="2884075"/>
                <a:ext cx="2457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9830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9829" y="1141"/>
                    </a:lnTo>
                    <a:lnTo>
                      <a:pt x="98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07"/>
              <p:cNvSpPr/>
              <p:nvPr/>
            </p:nvSpPr>
            <p:spPr>
              <a:xfrm>
                <a:off x="7185650" y="1871225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07"/>
              <p:cNvSpPr/>
              <p:nvPr/>
            </p:nvSpPr>
            <p:spPr>
              <a:xfrm>
                <a:off x="7185650" y="1921925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07"/>
              <p:cNvSpPr/>
              <p:nvPr/>
            </p:nvSpPr>
            <p:spPr>
              <a:xfrm>
                <a:off x="7185650" y="1972625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0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07"/>
              <p:cNvSpPr/>
              <p:nvPr/>
            </p:nvSpPr>
            <p:spPr>
              <a:xfrm>
                <a:off x="7185650" y="2023025"/>
                <a:ext cx="5538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53" extrusionOk="0">
                    <a:moveTo>
                      <a:pt x="0" y="1"/>
                    </a:moveTo>
                    <a:lnTo>
                      <a:pt x="0" y="1153"/>
                    </a:lnTo>
                    <a:lnTo>
                      <a:pt x="22154" y="1153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07"/>
              <p:cNvSpPr/>
              <p:nvPr/>
            </p:nvSpPr>
            <p:spPr>
              <a:xfrm>
                <a:off x="7185950" y="2073725"/>
                <a:ext cx="5535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53" extrusionOk="0">
                    <a:moveTo>
                      <a:pt x="0" y="1"/>
                    </a:moveTo>
                    <a:lnTo>
                      <a:pt x="0" y="1153"/>
                    </a:lnTo>
                    <a:lnTo>
                      <a:pt x="22142" y="1153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07"/>
              <p:cNvSpPr/>
              <p:nvPr/>
            </p:nvSpPr>
            <p:spPr>
              <a:xfrm>
                <a:off x="7185950" y="2124425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07"/>
              <p:cNvSpPr/>
              <p:nvPr/>
            </p:nvSpPr>
            <p:spPr>
              <a:xfrm>
                <a:off x="7185950" y="2175125"/>
                <a:ext cx="5535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2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07"/>
              <p:cNvSpPr/>
              <p:nvPr/>
            </p:nvSpPr>
            <p:spPr>
              <a:xfrm>
                <a:off x="7185950" y="2225850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07"/>
              <p:cNvSpPr/>
              <p:nvPr/>
            </p:nvSpPr>
            <p:spPr>
              <a:xfrm>
                <a:off x="7185650" y="1530400"/>
                <a:ext cx="1170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601" extrusionOk="0">
                    <a:moveTo>
                      <a:pt x="1236" y="0"/>
                    </a:moveTo>
                    <a:lnTo>
                      <a:pt x="0" y="216"/>
                    </a:lnTo>
                    <a:lnTo>
                      <a:pt x="0" y="600"/>
                    </a:lnTo>
                    <a:lnTo>
                      <a:pt x="4681" y="600"/>
                    </a:lnTo>
                    <a:lnTo>
                      <a:pt x="12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07"/>
              <p:cNvSpPr/>
              <p:nvPr/>
            </p:nvSpPr>
            <p:spPr>
              <a:xfrm>
                <a:off x="7185650" y="1567300"/>
                <a:ext cx="4080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1153" extrusionOk="0">
                    <a:moveTo>
                      <a:pt x="9769" y="1"/>
                    </a:moveTo>
                    <a:lnTo>
                      <a:pt x="0" y="13"/>
                    </a:lnTo>
                    <a:lnTo>
                      <a:pt x="0" y="1153"/>
                    </a:lnTo>
                    <a:lnTo>
                      <a:pt x="16321" y="1141"/>
                    </a:lnTo>
                    <a:lnTo>
                      <a:pt x="97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07"/>
              <p:cNvSpPr/>
              <p:nvPr/>
            </p:nvSpPr>
            <p:spPr>
              <a:xfrm>
                <a:off x="7703775" y="1589500"/>
                <a:ext cx="354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253" extrusionOk="0">
                    <a:moveTo>
                      <a:pt x="1417" y="1"/>
                    </a:moveTo>
                    <a:lnTo>
                      <a:pt x="1" y="253"/>
                    </a:lnTo>
                    <a:lnTo>
                      <a:pt x="1417" y="253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07"/>
              <p:cNvSpPr/>
              <p:nvPr/>
            </p:nvSpPr>
            <p:spPr>
              <a:xfrm>
                <a:off x="7185650" y="1618000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07"/>
              <p:cNvSpPr/>
              <p:nvPr/>
            </p:nvSpPr>
            <p:spPr>
              <a:xfrm>
                <a:off x="7185650" y="1668700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07"/>
              <p:cNvSpPr/>
              <p:nvPr/>
            </p:nvSpPr>
            <p:spPr>
              <a:xfrm>
                <a:off x="7185650" y="1719400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07"/>
              <p:cNvSpPr/>
              <p:nvPr/>
            </p:nvSpPr>
            <p:spPr>
              <a:xfrm>
                <a:off x="7185650" y="1769825"/>
                <a:ext cx="5538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53" extrusionOk="0">
                    <a:moveTo>
                      <a:pt x="0" y="0"/>
                    </a:moveTo>
                    <a:lnTo>
                      <a:pt x="0" y="1152"/>
                    </a:lnTo>
                    <a:lnTo>
                      <a:pt x="22154" y="1152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07"/>
              <p:cNvSpPr/>
              <p:nvPr/>
            </p:nvSpPr>
            <p:spPr>
              <a:xfrm>
                <a:off x="7185650" y="1820525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54" y="1140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07"/>
              <p:cNvSpPr/>
              <p:nvPr/>
            </p:nvSpPr>
            <p:spPr>
              <a:xfrm>
                <a:off x="7185950" y="2276550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07"/>
              <p:cNvSpPr/>
              <p:nvPr/>
            </p:nvSpPr>
            <p:spPr>
              <a:xfrm>
                <a:off x="7185950" y="2326950"/>
                <a:ext cx="5535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53" extrusionOk="0">
                    <a:moveTo>
                      <a:pt x="0" y="0"/>
                    </a:moveTo>
                    <a:lnTo>
                      <a:pt x="0" y="1152"/>
                    </a:lnTo>
                    <a:lnTo>
                      <a:pt x="22142" y="1152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07"/>
              <p:cNvSpPr/>
              <p:nvPr/>
            </p:nvSpPr>
            <p:spPr>
              <a:xfrm>
                <a:off x="6578700" y="18715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07"/>
              <p:cNvSpPr/>
              <p:nvPr/>
            </p:nvSpPr>
            <p:spPr>
              <a:xfrm>
                <a:off x="6578700" y="19222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07"/>
              <p:cNvSpPr/>
              <p:nvPr/>
            </p:nvSpPr>
            <p:spPr>
              <a:xfrm>
                <a:off x="6578700" y="19729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07"/>
              <p:cNvSpPr/>
              <p:nvPr/>
            </p:nvSpPr>
            <p:spPr>
              <a:xfrm>
                <a:off x="6578700" y="2023325"/>
                <a:ext cx="5535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53" extrusionOk="0">
                    <a:moveTo>
                      <a:pt x="1" y="1"/>
                    </a:moveTo>
                    <a:lnTo>
                      <a:pt x="1" y="1153"/>
                    </a:lnTo>
                    <a:lnTo>
                      <a:pt x="22142" y="1153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07"/>
              <p:cNvSpPr/>
              <p:nvPr/>
            </p:nvSpPr>
            <p:spPr>
              <a:xfrm>
                <a:off x="6578700" y="2074025"/>
                <a:ext cx="5538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53" extrusionOk="0">
                    <a:moveTo>
                      <a:pt x="1" y="1"/>
                    </a:moveTo>
                    <a:lnTo>
                      <a:pt x="1" y="1153"/>
                    </a:lnTo>
                    <a:lnTo>
                      <a:pt x="22154" y="1153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07"/>
              <p:cNvSpPr/>
              <p:nvPr/>
            </p:nvSpPr>
            <p:spPr>
              <a:xfrm>
                <a:off x="6578700" y="2124725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07"/>
              <p:cNvSpPr/>
              <p:nvPr/>
            </p:nvSpPr>
            <p:spPr>
              <a:xfrm>
                <a:off x="6578700" y="2175425"/>
                <a:ext cx="5538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2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07"/>
              <p:cNvSpPr/>
              <p:nvPr/>
            </p:nvSpPr>
            <p:spPr>
              <a:xfrm>
                <a:off x="6579000" y="22261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07"/>
              <p:cNvSpPr/>
              <p:nvPr/>
            </p:nvSpPr>
            <p:spPr>
              <a:xfrm>
                <a:off x="7129850" y="1545100"/>
                <a:ext cx="2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97" h="13" extrusionOk="0">
                    <a:moveTo>
                      <a:pt x="96" y="0"/>
                    </a:moveTo>
                    <a:lnTo>
                      <a:pt x="0" y="12"/>
                    </a:lnTo>
                    <a:lnTo>
                      <a:pt x="96" y="12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07"/>
              <p:cNvSpPr/>
              <p:nvPr/>
            </p:nvSpPr>
            <p:spPr>
              <a:xfrm>
                <a:off x="6837025" y="1567600"/>
                <a:ext cx="2952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1810" h="1141" extrusionOk="0">
                    <a:moveTo>
                      <a:pt x="6601" y="1"/>
                    </a:moveTo>
                    <a:lnTo>
                      <a:pt x="0" y="1141"/>
                    </a:lnTo>
                    <a:lnTo>
                      <a:pt x="11809" y="1141"/>
                    </a:lnTo>
                    <a:lnTo>
                      <a:pt x="118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07"/>
              <p:cNvSpPr/>
              <p:nvPr/>
            </p:nvSpPr>
            <p:spPr>
              <a:xfrm>
                <a:off x="6578400" y="1618300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07"/>
              <p:cNvSpPr/>
              <p:nvPr/>
            </p:nvSpPr>
            <p:spPr>
              <a:xfrm>
                <a:off x="6578400" y="1669000"/>
                <a:ext cx="5538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07"/>
              <p:cNvSpPr/>
              <p:nvPr/>
            </p:nvSpPr>
            <p:spPr>
              <a:xfrm>
                <a:off x="6578700" y="171970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1"/>
                    </a:moveTo>
                    <a:lnTo>
                      <a:pt x="1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07"/>
              <p:cNvSpPr/>
              <p:nvPr/>
            </p:nvSpPr>
            <p:spPr>
              <a:xfrm>
                <a:off x="6578700" y="17701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07"/>
              <p:cNvSpPr/>
              <p:nvPr/>
            </p:nvSpPr>
            <p:spPr>
              <a:xfrm>
                <a:off x="6578700" y="1820825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07"/>
              <p:cNvSpPr/>
              <p:nvPr/>
            </p:nvSpPr>
            <p:spPr>
              <a:xfrm>
                <a:off x="6579000" y="2276850"/>
                <a:ext cx="553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3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07"/>
              <p:cNvSpPr/>
              <p:nvPr/>
            </p:nvSpPr>
            <p:spPr>
              <a:xfrm>
                <a:off x="6579000" y="2327550"/>
                <a:ext cx="379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5182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5182" y="1140"/>
                    </a:lnTo>
                    <a:lnTo>
                      <a:pt x="15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07"/>
              <p:cNvSpPr/>
              <p:nvPr/>
            </p:nvSpPr>
            <p:spPr>
              <a:xfrm>
                <a:off x="7185950" y="2377650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0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07"/>
              <p:cNvSpPr/>
              <p:nvPr/>
            </p:nvSpPr>
            <p:spPr>
              <a:xfrm>
                <a:off x="7185950" y="2428350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07"/>
              <p:cNvSpPr/>
              <p:nvPr/>
            </p:nvSpPr>
            <p:spPr>
              <a:xfrm>
                <a:off x="7185950" y="2479050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07"/>
              <p:cNvSpPr/>
              <p:nvPr/>
            </p:nvSpPr>
            <p:spPr>
              <a:xfrm>
                <a:off x="7185950" y="2529750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07"/>
              <p:cNvSpPr/>
              <p:nvPr/>
            </p:nvSpPr>
            <p:spPr>
              <a:xfrm>
                <a:off x="7185950" y="2580450"/>
                <a:ext cx="5538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54" y="1141"/>
                    </a:lnTo>
                    <a:lnTo>
                      <a:pt x="2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07"/>
              <p:cNvSpPr/>
              <p:nvPr/>
            </p:nvSpPr>
            <p:spPr>
              <a:xfrm>
                <a:off x="7185950" y="2630875"/>
                <a:ext cx="5538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153" extrusionOk="0">
                    <a:moveTo>
                      <a:pt x="0" y="0"/>
                    </a:moveTo>
                    <a:lnTo>
                      <a:pt x="0" y="1152"/>
                    </a:lnTo>
                    <a:lnTo>
                      <a:pt x="22154" y="1152"/>
                    </a:lnTo>
                    <a:lnTo>
                      <a:pt x="22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07"/>
              <p:cNvSpPr/>
              <p:nvPr/>
            </p:nvSpPr>
            <p:spPr>
              <a:xfrm>
                <a:off x="7186250" y="2681575"/>
                <a:ext cx="5535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53" extrusionOk="0">
                    <a:moveTo>
                      <a:pt x="0" y="0"/>
                    </a:moveTo>
                    <a:lnTo>
                      <a:pt x="0" y="1152"/>
                    </a:lnTo>
                    <a:lnTo>
                      <a:pt x="22142" y="1152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07"/>
              <p:cNvSpPr/>
              <p:nvPr/>
            </p:nvSpPr>
            <p:spPr>
              <a:xfrm>
                <a:off x="7186250" y="2732275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07"/>
              <p:cNvSpPr/>
              <p:nvPr/>
            </p:nvSpPr>
            <p:spPr>
              <a:xfrm>
                <a:off x="7186250" y="2782975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22142" y="1140"/>
                    </a:lnTo>
                    <a:lnTo>
                      <a:pt x="22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07"/>
              <p:cNvSpPr/>
              <p:nvPr/>
            </p:nvSpPr>
            <p:spPr>
              <a:xfrm>
                <a:off x="7186250" y="2833675"/>
                <a:ext cx="5535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2142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22142" y="1141"/>
                    </a:lnTo>
                    <a:lnTo>
                      <a:pt x="22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07"/>
              <p:cNvSpPr/>
              <p:nvPr/>
            </p:nvSpPr>
            <p:spPr>
              <a:xfrm>
                <a:off x="7186250" y="2884375"/>
                <a:ext cx="3651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606" h="1141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14605" y="1141"/>
                    </a:lnTo>
                    <a:lnTo>
                      <a:pt x="146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8" name="Google Shape;2778;p107"/>
            <p:cNvSpPr/>
            <p:nvPr/>
          </p:nvSpPr>
          <p:spPr>
            <a:xfrm>
              <a:off x="6577450" y="2337200"/>
              <a:ext cx="153650" cy="29876"/>
            </a:xfrm>
            <a:custGeom>
              <a:avLst/>
              <a:gdLst/>
              <a:ahLst/>
              <a:cxnLst/>
              <a:rect l="l" t="t" r="r" b="b"/>
              <a:pathLst>
                <a:path w="6146" h="1069" extrusionOk="0">
                  <a:moveTo>
                    <a:pt x="1" y="1"/>
                  </a:moveTo>
                  <a:lnTo>
                    <a:pt x="1" y="1069"/>
                  </a:lnTo>
                  <a:lnTo>
                    <a:pt x="6145" y="10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79" name="Google Shape;277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600" y="1311950"/>
            <a:ext cx="409575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08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11</a:t>
            </a:r>
            <a:endParaRPr/>
          </a:p>
        </p:txBody>
      </p:sp>
      <p:sp>
        <p:nvSpPr>
          <p:cNvPr id="2785" name="Google Shape;2785;p108"/>
          <p:cNvSpPr txBox="1"/>
          <p:nvPr/>
        </p:nvSpPr>
        <p:spPr>
          <a:xfrm>
            <a:off x="1342400" y="1720525"/>
            <a:ext cx="6447000" cy="2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786" name="Google Shape;2786;p108"/>
          <p:cNvSpPr txBox="1"/>
          <p:nvPr/>
        </p:nvSpPr>
        <p:spPr>
          <a:xfrm>
            <a:off x="581750" y="1511475"/>
            <a:ext cx="7968300" cy="3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Dada uma turma de estudantes, nos foi proposto calcular a média geral da classe.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Val não obteve a nota que desejava; por isso, realizou um segundo teste e obteve 17. Calcule a média da turma antes e depois de acrescentar Val a sala.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Sala = {“lulu”: 19, “juju”: 17, “lolo”: 18}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Obs: Crie um função para calcular as médias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109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Último Caso</a:t>
            </a:r>
            <a:endParaRPr/>
          </a:p>
        </p:txBody>
      </p:sp>
      <p:sp>
        <p:nvSpPr>
          <p:cNvPr id="2792" name="Google Shape;2792;p109"/>
          <p:cNvSpPr txBox="1"/>
          <p:nvPr/>
        </p:nvSpPr>
        <p:spPr>
          <a:xfrm>
            <a:off x="587850" y="1803700"/>
            <a:ext cx="7968300" cy="19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Você é o detetive encarregado de descobrir quem roubou a joia da família West. Há três suspeitos, cada um com um álibi e uma impressão digital encontrada na cena do crime. Seu programa deve cruzar informações e indicar o culpado.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110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Último Caso</a:t>
            </a:r>
            <a:endParaRPr/>
          </a:p>
        </p:txBody>
      </p:sp>
      <p:sp>
        <p:nvSpPr>
          <p:cNvPr id="2798" name="Google Shape;2798;p110"/>
          <p:cNvSpPr txBox="1"/>
          <p:nvPr/>
        </p:nvSpPr>
        <p:spPr>
          <a:xfrm>
            <a:off x="702150" y="1110900"/>
            <a:ext cx="8193600" cy="4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filtrar_por_alibi(suspeitos, texto)</a:t>
            </a:r>
            <a:b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/>
              <a:t> Retorna uma lista de nomes cujos álibis </a:t>
            </a:r>
            <a:r>
              <a:rPr lang="en" sz="1300" b="1"/>
              <a:t>contêm</a:t>
            </a:r>
            <a:r>
              <a:rPr lang="en" sz="1300"/>
              <a:t> o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texto</a:t>
            </a:r>
            <a:r>
              <a:rPr lang="en" sz="1300"/>
              <a:t> dado (ex.: “cinema”).</a:t>
            </a:r>
            <a:br>
              <a:rPr lang="en" sz="1300"/>
            </a:b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contar_pistas(evidencias)</a:t>
            </a:r>
            <a:b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/>
              <a:t> Retorna um dicionário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{impressao: quantidade}</a:t>
            </a:r>
            <a:r>
              <a:rPr lang="en" sz="1300"/>
              <a:t> contando quantas vezes cada impressão apareceu.</a:t>
            </a:r>
            <a:br>
              <a:rPr lang="en" sz="1300"/>
            </a:b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identificar_suspeito(suspeitos, pistas_contadas)</a:t>
            </a:r>
            <a:b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/>
              <a:t> Retorna o nome do suspeito cuja impressão aparece </a:t>
            </a:r>
            <a:r>
              <a:rPr lang="en" sz="1300" b="1"/>
              <a:t>mais vezes</a:t>
            </a:r>
            <a:r>
              <a:rPr lang="en" sz="1300"/>
              <a:t> em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pistas_contadas</a:t>
            </a:r>
            <a:r>
              <a:rPr lang="en" sz="1300"/>
              <a:t>.</a:t>
            </a:r>
            <a:br>
              <a:rPr lang="en" sz="1300"/>
            </a:b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 nenhuma impressão bater, retorne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"Desconhecido"</a:t>
            </a:r>
            <a:r>
              <a:rPr lang="en" sz="1300"/>
              <a:t>.</a:t>
            </a:r>
            <a:br>
              <a:rPr lang="en" sz="1300"/>
            </a:b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relatorio_final(suspeitos, evidencias)</a:t>
            </a:r>
            <a:b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/>
              <a:t> Função geral que: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chama as anteriores,</a:t>
            </a:r>
            <a:br>
              <a:rPr lang="en" sz="1300"/>
            </a:b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imprime um relatório amigável, ex.: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DB85D-BC2B-1057-6244-83052C64C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8546" y="1942039"/>
            <a:ext cx="6556200" cy="904923"/>
          </a:xfrm>
        </p:spPr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72A798-A9C4-EE97-937C-D1989C195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4065" y="2766852"/>
            <a:ext cx="5066100" cy="475800"/>
          </a:xfrm>
        </p:spPr>
        <p:txBody>
          <a:bodyPr/>
          <a:lstStyle/>
          <a:p>
            <a:r>
              <a:rPr lang="en-US" dirty="0" err="1"/>
              <a:t>Continuação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ótima</a:t>
            </a:r>
            <a:r>
              <a:rPr lang="en-US" dirty="0"/>
              <a:t> jornada!</a:t>
            </a:r>
            <a:endParaRPr lang="pt-PT" dirty="0"/>
          </a:p>
        </p:txBody>
      </p:sp>
      <p:pic>
        <p:nvPicPr>
          <p:cNvPr id="17" name="Google Shape;1909;p69">
            <a:extLst>
              <a:ext uri="{FF2B5EF4-FFF2-40B4-BE49-F238E27FC236}">
                <a16:creationId xmlns:a16="http://schemas.microsoft.com/office/drawing/2014/main" id="{EA9FE31D-B0C4-16C2-1213-0A6D118070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0165" y="2985225"/>
            <a:ext cx="378541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934;p70">
            <a:extLst>
              <a:ext uri="{FF2B5EF4-FFF2-40B4-BE49-F238E27FC236}">
                <a16:creationId xmlns:a16="http://schemas.microsoft.com/office/drawing/2014/main" id="{5E8B30D9-D6AA-1AE6-2BDD-C35844EE8188}"/>
              </a:ext>
            </a:extLst>
          </p:cNvPr>
          <p:cNvGrpSpPr/>
          <p:nvPr/>
        </p:nvGrpSpPr>
        <p:grpSpPr>
          <a:xfrm rot="-1840340">
            <a:off x="-202541" y="304788"/>
            <a:ext cx="1821617" cy="621639"/>
            <a:chOff x="6701488" y="1774475"/>
            <a:chExt cx="1521875" cy="519350"/>
          </a:xfrm>
        </p:grpSpPr>
        <p:sp>
          <p:nvSpPr>
            <p:cNvPr id="19" name="Google Shape;1935;p70">
              <a:extLst>
                <a:ext uri="{FF2B5EF4-FFF2-40B4-BE49-F238E27FC236}">
                  <a16:creationId xmlns:a16="http://schemas.microsoft.com/office/drawing/2014/main" id="{37AA3367-0B60-1F8B-4091-90E47CD06ABD}"/>
                </a:ext>
              </a:extLst>
            </p:cNvPr>
            <p:cNvSpPr/>
            <p:nvPr/>
          </p:nvSpPr>
          <p:spPr>
            <a:xfrm>
              <a:off x="6753463" y="1820675"/>
              <a:ext cx="1469900" cy="473150"/>
            </a:xfrm>
            <a:custGeom>
              <a:avLst/>
              <a:gdLst/>
              <a:ahLst/>
              <a:cxnLst/>
              <a:rect l="l" t="t" r="r" b="b"/>
              <a:pathLst>
                <a:path w="58796" h="18926" extrusionOk="0">
                  <a:moveTo>
                    <a:pt x="18723" y="15100"/>
                  </a:moveTo>
                  <a:cubicBezTo>
                    <a:pt x="20268" y="14638"/>
                    <a:pt x="21668" y="13772"/>
                    <a:pt x="22779" y="12588"/>
                  </a:cubicBezTo>
                  <a:cubicBezTo>
                    <a:pt x="23342" y="11967"/>
                    <a:pt x="23790" y="11260"/>
                    <a:pt x="24136" y="10495"/>
                  </a:cubicBezTo>
                  <a:cubicBezTo>
                    <a:pt x="24079" y="10495"/>
                    <a:pt x="24021" y="10481"/>
                    <a:pt x="23963" y="10466"/>
                  </a:cubicBezTo>
                  <a:cubicBezTo>
                    <a:pt x="23227" y="10163"/>
                    <a:pt x="24151" y="9485"/>
                    <a:pt x="24266" y="8027"/>
                  </a:cubicBezTo>
                  <a:cubicBezTo>
                    <a:pt x="24310" y="7507"/>
                    <a:pt x="24281" y="6973"/>
                    <a:pt x="24209" y="6439"/>
                  </a:cubicBezTo>
                  <a:cubicBezTo>
                    <a:pt x="20484" y="6583"/>
                    <a:pt x="17583" y="6698"/>
                    <a:pt x="16385" y="6785"/>
                  </a:cubicBezTo>
                  <a:cubicBezTo>
                    <a:pt x="12862" y="7059"/>
                    <a:pt x="9484" y="10943"/>
                    <a:pt x="7391" y="14133"/>
                  </a:cubicBezTo>
                  <a:cubicBezTo>
                    <a:pt x="8604" y="14941"/>
                    <a:pt x="10177" y="15475"/>
                    <a:pt x="12227" y="15620"/>
                  </a:cubicBezTo>
                  <a:cubicBezTo>
                    <a:pt x="14364" y="15778"/>
                    <a:pt x="16673" y="15721"/>
                    <a:pt x="18723" y="15100"/>
                  </a:cubicBezTo>
                  <a:close/>
                  <a:moveTo>
                    <a:pt x="18131" y="5905"/>
                  </a:moveTo>
                  <a:lnTo>
                    <a:pt x="16385" y="5977"/>
                  </a:lnTo>
                  <a:cubicBezTo>
                    <a:pt x="13064" y="6107"/>
                    <a:pt x="9037" y="9744"/>
                    <a:pt x="6020" y="12920"/>
                  </a:cubicBezTo>
                  <a:cubicBezTo>
                    <a:pt x="5284" y="12025"/>
                    <a:pt x="4750" y="10986"/>
                    <a:pt x="4446" y="9860"/>
                  </a:cubicBezTo>
                  <a:cubicBezTo>
                    <a:pt x="3956" y="8156"/>
                    <a:pt x="3999" y="6814"/>
                    <a:pt x="4403" y="5760"/>
                  </a:cubicBezTo>
                  <a:cubicBezTo>
                    <a:pt x="4432" y="5674"/>
                    <a:pt x="4461" y="5601"/>
                    <a:pt x="4490" y="5515"/>
                  </a:cubicBezTo>
                  <a:cubicBezTo>
                    <a:pt x="7290" y="5587"/>
                    <a:pt x="12473" y="5731"/>
                    <a:pt x="18131" y="5905"/>
                  </a:cubicBezTo>
                  <a:close/>
                  <a:moveTo>
                    <a:pt x="53498" y="4302"/>
                  </a:moveTo>
                  <a:lnTo>
                    <a:pt x="34487" y="5168"/>
                  </a:lnTo>
                  <a:cubicBezTo>
                    <a:pt x="34429" y="5082"/>
                    <a:pt x="34328" y="5010"/>
                    <a:pt x="34227" y="4981"/>
                  </a:cubicBezTo>
                  <a:cubicBezTo>
                    <a:pt x="34198" y="4981"/>
                    <a:pt x="34183" y="4981"/>
                    <a:pt x="34169" y="4981"/>
                  </a:cubicBezTo>
                  <a:cubicBezTo>
                    <a:pt x="34328" y="4533"/>
                    <a:pt x="34573" y="4115"/>
                    <a:pt x="34891" y="3768"/>
                  </a:cubicBezTo>
                  <a:cubicBezTo>
                    <a:pt x="35945" y="2584"/>
                    <a:pt x="39337" y="1949"/>
                    <a:pt x="42917" y="1848"/>
                  </a:cubicBezTo>
                  <a:cubicBezTo>
                    <a:pt x="46728" y="1733"/>
                    <a:pt x="50712" y="2224"/>
                    <a:pt x="52329" y="3306"/>
                  </a:cubicBezTo>
                  <a:cubicBezTo>
                    <a:pt x="52747" y="3580"/>
                    <a:pt x="53152" y="3912"/>
                    <a:pt x="53498" y="4302"/>
                  </a:cubicBezTo>
                  <a:close/>
                  <a:moveTo>
                    <a:pt x="32711" y="5255"/>
                  </a:moveTo>
                  <a:lnTo>
                    <a:pt x="29405" y="5399"/>
                  </a:lnTo>
                  <a:lnTo>
                    <a:pt x="26100" y="5255"/>
                  </a:lnTo>
                  <a:cubicBezTo>
                    <a:pt x="26172" y="4981"/>
                    <a:pt x="26186" y="4706"/>
                    <a:pt x="26186" y="4432"/>
                  </a:cubicBezTo>
                  <a:cubicBezTo>
                    <a:pt x="26836" y="3999"/>
                    <a:pt x="28121" y="3783"/>
                    <a:pt x="29405" y="3783"/>
                  </a:cubicBezTo>
                  <a:cubicBezTo>
                    <a:pt x="30690" y="3783"/>
                    <a:pt x="31975" y="3999"/>
                    <a:pt x="32624" y="4432"/>
                  </a:cubicBezTo>
                  <a:cubicBezTo>
                    <a:pt x="32610" y="4706"/>
                    <a:pt x="32639" y="4981"/>
                    <a:pt x="32711" y="5255"/>
                  </a:cubicBezTo>
                  <a:close/>
                  <a:moveTo>
                    <a:pt x="5471" y="13512"/>
                  </a:moveTo>
                  <a:cubicBezTo>
                    <a:pt x="4620" y="12516"/>
                    <a:pt x="4013" y="11347"/>
                    <a:pt x="3667" y="10076"/>
                  </a:cubicBezTo>
                  <a:cubicBezTo>
                    <a:pt x="3523" y="9586"/>
                    <a:pt x="3407" y="9066"/>
                    <a:pt x="3349" y="8561"/>
                  </a:cubicBezTo>
                  <a:lnTo>
                    <a:pt x="3234" y="8561"/>
                  </a:lnTo>
                  <a:cubicBezTo>
                    <a:pt x="2498" y="8647"/>
                    <a:pt x="2425" y="7348"/>
                    <a:pt x="2180" y="6612"/>
                  </a:cubicBezTo>
                  <a:cubicBezTo>
                    <a:pt x="1935" y="5876"/>
                    <a:pt x="1271" y="5746"/>
                    <a:pt x="780" y="5746"/>
                  </a:cubicBezTo>
                  <a:cubicBezTo>
                    <a:pt x="289" y="5746"/>
                    <a:pt x="0" y="4259"/>
                    <a:pt x="592" y="3811"/>
                  </a:cubicBezTo>
                  <a:cubicBezTo>
                    <a:pt x="2916" y="2065"/>
                    <a:pt x="12949" y="0"/>
                    <a:pt x="19344" y="895"/>
                  </a:cubicBezTo>
                  <a:cubicBezTo>
                    <a:pt x="22707" y="1372"/>
                    <a:pt x="25825" y="2310"/>
                    <a:pt x="25984" y="2960"/>
                  </a:cubicBezTo>
                  <a:cubicBezTo>
                    <a:pt x="26027" y="3104"/>
                    <a:pt x="26071" y="3306"/>
                    <a:pt x="26100" y="3537"/>
                  </a:cubicBezTo>
                  <a:cubicBezTo>
                    <a:pt x="26865" y="3162"/>
                    <a:pt x="28135" y="2974"/>
                    <a:pt x="29405" y="2974"/>
                  </a:cubicBezTo>
                  <a:cubicBezTo>
                    <a:pt x="30661" y="2974"/>
                    <a:pt x="31932" y="3147"/>
                    <a:pt x="32697" y="3537"/>
                  </a:cubicBezTo>
                  <a:cubicBezTo>
                    <a:pt x="32725" y="3306"/>
                    <a:pt x="32769" y="3104"/>
                    <a:pt x="32812" y="2960"/>
                  </a:cubicBezTo>
                  <a:cubicBezTo>
                    <a:pt x="32971" y="2310"/>
                    <a:pt x="36089" y="1372"/>
                    <a:pt x="39452" y="895"/>
                  </a:cubicBezTo>
                  <a:cubicBezTo>
                    <a:pt x="45847" y="0"/>
                    <a:pt x="55866" y="2065"/>
                    <a:pt x="58204" y="3811"/>
                  </a:cubicBezTo>
                  <a:cubicBezTo>
                    <a:pt x="58796" y="4259"/>
                    <a:pt x="58507" y="5746"/>
                    <a:pt x="58016" y="5746"/>
                  </a:cubicBezTo>
                  <a:cubicBezTo>
                    <a:pt x="57526" y="5746"/>
                    <a:pt x="56862" y="5876"/>
                    <a:pt x="56616" y="6612"/>
                  </a:cubicBezTo>
                  <a:cubicBezTo>
                    <a:pt x="56371" y="7348"/>
                    <a:pt x="56299" y="8647"/>
                    <a:pt x="55562" y="8561"/>
                  </a:cubicBezTo>
                  <a:lnTo>
                    <a:pt x="55447" y="8561"/>
                  </a:lnTo>
                  <a:cubicBezTo>
                    <a:pt x="55389" y="9066"/>
                    <a:pt x="55274" y="9586"/>
                    <a:pt x="55129" y="10076"/>
                  </a:cubicBezTo>
                  <a:cubicBezTo>
                    <a:pt x="54783" y="11347"/>
                    <a:pt x="54162" y="12516"/>
                    <a:pt x="53325" y="13512"/>
                  </a:cubicBezTo>
                  <a:cubicBezTo>
                    <a:pt x="54653" y="14941"/>
                    <a:pt x="55736" y="16226"/>
                    <a:pt x="56429" y="16977"/>
                  </a:cubicBezTo>
                  <a:cubicBezTo>
                    <a:pt x="57843" y="18536"/>
                    <a:pt x="53845" y="18925"/>
                    <a:pt x="53238" y="17482"/>
                  </a:cubicBezTo>
                  <a:cubicBezTo>
                    <a:pt x="52834" y="16558"/>
                    <a:pt x="52358" y="15677"/>
                    <a:pt x="51824" y="14826"/>
                  </a:cubicBezTo>
                  <a:cubicBezTo>
                    <a:pt x="50510" y="15706"/>
                    <a:pt x="48807" y="16269"/>
                    <a:pt x="46612" y="16428"/>
                  </a:cubicBezTo>
                  <a:cubicBezTo>
                    <a:pt x="44389" y="16587"/>
                    <a:pt x="41979" y="16529"/>
                    <a:pt x="39842" y="15865"/>
                  </a:cubicBezTo>
                  <a:cubicBezTo>
                    <a:pt x="38153" y="15374"/>
                    <a:pt x="36623" y="14436"/>
                    <a:pt x="35425" y="13137"/>
                  </a:cubicBezTo>
                  <a:cubicBezTo>
                    <a:pt x="34256" y="11881"/>
                    <a:pt x="33332" y="9874"/>
                    <a:pt x="33086" y="7911"/>
                  </a:cubicBezTo>
                  <a:cubicBezTo>
                    <a:pt x="33014" y="7406"/>
                    <a:pt x="33000" y="6901"/>
                    <a:pt x="33043" y="6395"/>
                  </a:cubicBezTo>
                  <a:lnTo>
                    <a:pt x="29391" y="6265"/>
                  </a:lnTo>
                  <a:lnTo>
                    <a:pt x="25739" y="6395"/>
                  </a:lnTo>
                  <a:cubicBezTo>
                    <a:pt x="25768" y="6901"/>
                    <a:pt x="25753" y="7406"/>
                    <a:pt x="25695" y="7911"/>
                  </a:cubicBezTo>
                  <a:cubicBezTo>
                    <a:pt x="25450" y="9889"/>
                    <a:pt x="24526" y="11895"/>
                    <a:pt x="23357" y="13137"/>
                  </a:cubicBezTo>
                  <a:cubicBezTo>
                    <a:pt x="22159" y="14436"/>
                    <a:pt x="20629" y="15374"/>
                    <a:pt x="18940" y="15865"/>
                  </a:cubicBezTo>
                  <a:cubicBezTo>
                    <a:pt x="16789" y="16529"/>
                    <a:pt x="14392" y="16587"/>
                    <a:pt x="12169" y="16428"/>
                  </a:cubicBezTo>
                  <a:cubicBezTo>
                    <a:pt x="9975" y="16269"/>
                    <a:pt x="8272" y="15706"/>
                    <a:pt x="6958" y="14826"/>
                  </a:cubicBezTo>
                  <a:cubicBezTo>
                    <a:pt x="6424" y="15677"/>
                    <a:pt x="5948" y="16558"/>
                    <a:pt x="5543" y="17482"/>
                  </a:cubicBezTo>
                  <a:cubicBezTo>
                    <a:pt x="4937" y="18925"/>
                    <a:pt x="939" y="18536"/>
                    <a:pt x="2353" y="16977"/>
                  </a:cubicBezTo>
                  <a:cubicBezTo>
                    <a:pt x="3046" y="16226"/>
                    <a:pt x="4129" y="14941"/>
                    <a:pt x="5457" y="13512"/>
                  </a:cubicBezTo>
                  <a:close/>
                  <a:moveTo>
                    <a:pt x="40665" y="5905"/>
                  </a:moveTo>
                  <a:lnTo>
                    <a:pt x="42412" y="5977"/>
                  </a:lnTo>
                  <a:cubicBezTo>
                    <a:pt x="45732" y="6107"/>
                    <a:pt x="49759" y="9744"/>
                    <a:pt x="52776" y="12920"/>
                  </a:cubicBezTo>
                  <a:cubicBezTo>
                    <a:pt x="53513" y="12025"/>
                    <a:pt x="54047" y="10986"/>
                    <a:pt x="54350" y="9860"/>
                  </a:cubicBezTo>
                  <a:cubicBezTo>
                    <a:pt x="54841" y="8156"/>
                    <a:pt x="54797" y="6814"/>
                    <a:pt x="54393" y="5760"/>
                  </a:cubicBezTo>
                  <a:cubicBezTo>
                    <a:pt x="54364" y="5674"/>
                    <a:pt x="54335" y="5601"/>
                    <a:pt x="54306" y="5515"/>
                  </a:cubicBezTo>
                  <a:cubicBezTo>
                    <a:pt x="51506" y="5587"/>
                    <a:pt x="46324" y="5731"/>
                    <a:pt x="40665" y="5905"/>
                  </a:cubicBezTo>
                  <a:close/>
                  <a:moveTo>
                    <a:pt x="24310" y="5168"/>
                  </a:moveTo>
                  <a:cubicBezTo>
                    <a:pt x="24382" y="5082"/>
                    <a:pt x="24468" y="5010"/>
                    <a:pt x="24584" y="4981"/>
                  </a:cubicBezTo>
                  <a:cubicBezTo>
                    <a:pt x="24598" y="4981"/>
                    <a:pt x="24613" y="4981"/>
                    <a:pt x="24642" y="4981"/>
                  </a:cubicBezTo>
                  <a:cubicBezTo>
                    <a:pt x="24468" y="4533"/>
                    <a:pt x="24237" y="4115"/>
                    <a:pt x="23920" y="3768"/>
                  </a:cubicBezTo>
                  <a:cubicBezTo>
                    <a:pt x="22866" y="2584"/>
                    <a:pt x="19474" y="1949"/>
                    <a:pt x="15894" y="1848"/>
                  </a:cubicBezTo>
                  <a:cubicBezTo>
                    <a:pt x="12083" y="1733"/>
                    <a:pt x="8099" y="2224"/>
                    <a:pt x="6482" y="3306"/>
                  </a:cubicBezTo>
                  <a:cubicBezTo>
                    <a:pt x="6049" y="3580"/>
                    <a:pt x="5659" y="3912"/>
                    <a:pt x="5313" y="4302"/>
                  </a:cubicBezTo>
                  <a:lnTo>
                    <a:pt x="24324" y="5168"/>
                  </a:lnTo>
                  <a:close/>
                  <a:moveTo>
                    <a:pt x="51405" y="14133"/>
                  </a:moveTo>
                  <a:cubicBezTo>
                    <a:pt x="49326" y="10943"/>
                    <a:pt x="45934" y="7059"/>
                    <a:pt x="42426" y="6785"/>
                  </a:cubicBezTo>
                  <a:cubicBezTo>
                    <a:pt x="41214" y="6698"/>
                    <a:pt x="38312" y="6569"/>
                    <a:pt x="34588" y="6439"/>
                  </a:cubicBezTo>
                  <a:cubicBezTo>
                    <a:pt x="34515" y="6973"/>
                    <a:pt x="34501" y="7507"/>
                    <a:pt x="34530" y="8027"/>
                  </a:cubicBezTo>
                  <a:cubicBezTo>
                    <a:pt x="34660" y="9470"/>
                    <a:pt x="35569" y="10163"/>
                    <a:pt x="34833" y="10466"/>
                  </a:cubicBezTo>
                  <a:cubicBezTo>
                    <a:pt x="34775" y="10481"/>
                    <a:pt x="34718" y="10495"/>
                    <a:pt x="34674" y="10495"/>
                  </a:cubicBezTo>
                  <a:cubicBezTo>
                    <a:pt x="35006" y="11260"/>
                    <a:pt x="35468" y="11967"/>
                    <a:pt x="36017" y="12588"/>
                  </a:cubicBezTo>
                  <a:cubicBezTo>
                    <a:pt x="37128" y="13772"/>
                    <a:pt x="38529" y="14638"/>
                    <a:pt x="40073" y="15100"/>
                  </a:cubicBezTo>
                  <a:cubicBezTo>
                    <a:pt x="42123" y="15721"/>
                    <a:pt x="44433" y="15764"/>
                    <a:pt x="46569" y="15620"/>
                  </a:cubicBezTo>
                  <a:cubicBezTo>
                    <a:pt x="48619" y="15475"/>
                    <a:pt x="50192" y="14941"/>
                    <a:pt x="51405" y="14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36;p70">
              <a:extLst>
                <a:ext uri="{FF2B5EF4-FFF2-40B4-BE49-F238E27FC236}">
                  <a16:creationId xmlns:a16="http://schemas.microsoft.com/office/drawing/2014/main" id="{2A579BB4-BA4C-95CD-AD05-4C638D226FD0}"/>
                </a:ext>
              </a:extLst>
            </p:cNvPr>
            <p:cNvSpPr/>
            <p:nvPr/>
          </p:nvSpPr>
          <p:spPr>
            <a:xfrm>
              <a:off x="7282163" y="1895375"/>
              <a:ext cx="55225" cy="146175"/>
            </a:xfrm>
            <a:custGeom>
              <a:avLst/>
              <a:gdLst/>
              <a:ahLst/>
              <a:cxnLst/>
              <a:rect l="l" t="t" r="r" b="b"/>
              <a:pathLst>
                <a:path w="2209" h="5847" extrusionOk="0">
                  <a:moveTo>
                    <a:pt x="1343" y="145"/>
                  </a:moveTo>
                  <a:cubicBezTo>
                    <a:pt x="1877" y="1"/>
                    <a:pt x="2209" y="1848"/>
                    <a:pt x="2036" y="3364"/>
                  </a:cubicBezTo>
                  <a:cubicBezTo>
                    <a:pt x="1848" y="4952"/>
                    <a:pt x="1271" y="5847"/>
                    <a:pt x="722" y="5630"/>
                  </a:cubicBezTo>
                  <a:cubicBezTo>
                    <a:pt x="0" y="5327"/>
                    <a:pt x="910" y="4634"/>
                    <a:pt x="1040" y="3191"/>
                  </a:cubicBezTo>
                  <a:cubicBezTo>
                    <a:pt x="1155" y="1733"/>
                    <a:pt x="549" y="376"/>
                    <a:pt x="1343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37;p70">
              <a:extLst>
                <a:ext uri="{FF2B5EF4-FFF2-40B4-BE49-F238E27FC236}">
                  <a16:creationId xmlns:a16="http://schemas.microsoft.com/office/drawing/2014/main" id="{1E1DD867-FC05-F073-2107-FB0BC527206B}"/>
                </a:ext>
              </a:extLst>
            </p:cNvPr>
            <p:cNvSpPr/>
            <p:nvPr/>
          </p:nvSpPr>
          <p:spPr>
            <a:xfrm>
              <a:off x="7535138" y="1895375"/>
              <a:ext cx="55250" cy="146175"/>
            </a:xfrm>
            <a:custGeom>
              <a:avLst/>
              <a:gdLst/>
              <a:ahLst/>
              <a:cxnLst/>
              <a:rect l="l" t="t" r="r" b="b"/>
              <a:pathLst>
                <a:path w="2210" h="5847" extrusionOk="0">
                  <a:moveTo>
                    <a:pt x="867" y="145"/>
                  </a:moveTo>
                  <a:cubicBezTo>
                    <a:pt x="333" y="1"/>
                    <a:pt x="0" y="1848"/>
                    <a:pt x="174" y="3364"/>
                  </a:cubicBezTo>
                  <a:cubicBezTo>
                    <a:pt x="361" y="4952"/>
                    <a:pt x="939" y="5847"/>
                    <a:pt x="1473" y="5630"/>
                  </a:cubicBezTo>
                  <a:cubicBezTo>
                    <a:pt x="2209" y="5327"/>
                    <a:pt x="1300" y="4634"/>
                    <a:pt x="1170" y="3191"/>
                  </a:cubicBezTo>
                  <a:cubicBezTo>
                    <a:pt x="1040" y="1733"/>
                    <a:pt x="1646" y="376"/>
                    <a:pt x="867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38;p70">
              <a:extLst>
                <a:ext uri="{FF2B5EF4-FFF2-40B4-BE49-F238E27FC236}">
                  <a16:creationId xmlns:a16="http://schemas.microsoft.com/office/drawing/2014/main" id="{ADF5DBD6-01C6-5A17-72C1-B71D48ABC1E2}"/>
                </a:ext>
              </a:extLst>
            </p:cNvPr>
            <p:cNvSpPr/>
            <p:nvPr/>
          </p:nvSpPr>
          <p:spPr>
            <a:xfrm>
              <a:off x="67249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55260" y="44"/>
                  </a:moveTo>
                  <a:cubicBezTo>
                    <a:pt x="53066" y="130"/>
                    <a:pt x="20514" y="1646"/>
                    <a:pt x="15447" y="1848"/>
                  </a:cubicBezTo>
                  <a:cubicBezTo>
                    <a:pt x="10380" y="2050"/>
                    <a:pt x="3682" y="10379"/>
                    <a:pt x="1430" y="12833"/>
                  </a:cubicBezTo>
                  <a:cubicBezTo>
                    <a:pt x="1" y="14392"/>
                    <a:pt x="3999" y="14782"/>
                    <a:pt x="4606" y="13353"/>
                  </a:cubicBezTo>
                  <a:cubicBezTo>
                    <a:pt x="5688" y="10740"/>
                    <a:pt x="10438" y="3032"/>
                    <a:pt x="15432" y="2656"/>
                  </a:cubicBezTo>
                  <a:cubicBezTo>
                    <a:pt x="20427" y="2281"/>
                    <a:pt x="54596" y="1328"/>
                    <a:pt x="55520" y="1328"/>
                  </a:cubicBezTo>
                  <a:cubicBezTo>
                    <a:pt x="56299" y="1343"/>
                    <a:pt x="56314" y="0"/>
                    <a:pt x="55260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39;p70">
              <a:extLst>
                <a:ext uri="{FF2B5EF4-FFF2-40B4-BE49-F238E27FC236}">
                  <a16:creationId xmlns:a16="http://schemas.microsoft.com/office/drawing/2014/main" id="{C2CC2E10-CBDC-4024-82D4-9DDB446D0D6B}"/>
                </a:ext>
              </a:extLst>
            </p:cNvPr>
            <p:cNvSpPr/>
            <p:nvPr/>
          </p:nvSpPr>
          <p:spPr>
            <a:xfrm>
              <a:off x="67397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1055" y="44"/>
                  </a:moveTo>
                  <a:cubicBezTo>
                    <a:pt x="3249" y="130"/>
                    <a:pt x="35801" y="1646"/>
                    <a:pt x="40868" y="1848"/>
                  </a:cubicBezTo>
                  <a:cubicBezTo>
                    <a:pt x="45934" y="2050"/>
                    <a:pt x="52632" y="10379"/>
                    <a:pt x="54884" y="12833"/>
                  </a:cubicBezTo>
                  <a:cubicBezTo>
                    <a:pt x="56313" y="14392"/>
                    <a:pt x="52300" y="14782"/>
                    <a:pt x="51709" y="13353"/>
                  </a:cubicBezTo>
                  <a:cubicBezTo>
                    <a:pt x="50626" y="10740"/>
                    <a:pt x="45877" y="3032"/>
                    <a:pt x="40882" y="2656"/>
                  </a:cubicBezTo>
                  <a:cubicBezTo>
                    <a:pt x="35887" y="2281"/>
                    <a:pt x="1704" y="1328"/>
                    <a:pt x="795" y="1328"/>
                  </a:cubicBezTo>
                  <a:cubicBezTo>
                    <a:pt x="15" y="1343"/>
                    <a:pt x="1" y="0"/>
                    <a:pt x="1055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40;p70">
              <a:extLst>
                <a:ext uri="{FF2B5EF4-FFF2-40B4-BE49-F238E27FC236}">
                  <a16:creationId xmlns:a16="http://schemas.microsoft.com/office/drawing/2014/main" id="{6F256BB5-32FF-2E2B-C82F-F80272DA7E0A}"/>
                </a:ext>
              </a:extLst>
            </p:cNvPr>
            <p:cNvSpPr/>
            <p:nvPr/>
          </p:nvSpPr>
          <p:spPr>
            <a:xfrm>
              <a:off x="6701488" y="1774475"/>
              <a:ext cx="734800" cy="414700"/>
            </a:xfrm>
            <a:custGeom>
              <a:avLst/>
              <a:gdLst/>
              <a:ahLst/>
              <a:cxnLst/>
              <a:rect l="l" t="t" r="r" b="b"/>
              <a:pathLst>
                <a:path w="29392" h="16588" extrusionOk="0">
                  <a:moveTo>
                    <a:pt x="18709" y="15086"/>
                  </a:moveTo>
                  <a:cubicBezTo>
                    <a:pt x="20268" y="14638"/>
                    <a:pt x="21668" y="13772"/>
                    <a:pt x="22765" y="12588"/>
                  </a:cubicBezTo>
                  <a:cubicBezTo>
                    <a:pt x="23834" y="11448"/>
                    <a:pt x="24671" y="9615"/>
                    <a:pt x="24887" y="7796"/>
                  </a:cubicBezTo>
                  <a:cubicBezTo>
                    <a:pt x="25075" y="6280"/>
                    <a:pt x="24830" y="4793"/>
                    <a:pt x="23906" y="3754"/>
                  </a:cubicBezTo>
                  <a:cubicBezTo>
                    <a:pt x="22852" y="2570"/>
                    <a:pt x="19460" y="1935"/>
                    <a:pt x="15880" y="1834"/>
                  </a:cubicBezTo>
                  <a:cubicBezTo>
                    <a:pt x="12069" y="1719"/>
                    <a:pt x="8084" y="2224"/>
                    <a:pt x="6468" y="3292"/>
                  </a:cubicBezTo>
                  <a:cubicBezTo>
                    <a:pt x="5544" y="3913"/>
                    <a:pt x="4779" y="4707"/>
                    <a:pt x="4389" y="5760"/>
                  </a:cubicBezTo>
                  <a:cubicBezTo>
                    <a:pt x="3999" y="6800"/>
                    <a:pt x="3941" y="8157"/>
                    <a:pt x="4432" y="9860"/>
                  </a:cubicBezTo>
                  <a:cubicBezTo>
                    <a:pt x="4894" y="11448"/>
                    <a:pt x="5688" y="12805"/>
                    <a:pt x="6930" y="13801"/>
                  </a:cubicBezTo>
                  <a:cubicBezTo>
                    <a:pt x="8171" y="14783"/>
                    <a:pt x="9903" y="15447"/>
                    <a:pt x="12227" y="15620"/>
                  </a:cubicBezTo>
                  <a:cubicBezTo>
                    <a:pt x="14349" y="15764"/>
                    <a:pt x="16659" y="15721"/>
                    <a:pt x="18723" y="15086"/>
                  </a:cubicBezTo>
                  <a:close/>
                  <a:moveTo>
                    <a:pt x="12170" y="16414"/>
                  </a:moveTo>
                  <a:cubicBezTo>
                    <a:pt x="9672" y="16241"/>
                    <a:pt x="7810" y="15519"/>
                    <a:pt x="6424" y="14422"/>
                  </a:cubicBezTo>
                  <a:cubicBezTo>
                    <a:pt x="5039" y="13339"/>
                    <a:pt x="4172" y="11823"/>
                    <a:pt x="3667" y="10077"/>
                  </a:cubicBezTo>
                  <a:cubicBezTo>
                    <a:pt x="3508" y="9586"/>
                    <a:pt x="3407" y="9066"/>
                    <a:pt x="3335" y="8561"/>
                  </a:cubicBezTo>
                  <a:lnTo>
                    <a:pt x="3220" y="8561"/>
                  </a:lnTo>
                  <a:cubicBezTo>
                    <a:pt x="2498" y="8648"/>
                    <a:pt x="2411" y="7348"/>
                    <a:pt x="2166" y="6612"/>
                  </a:cubicBezTo>
                  <a:cubicBezTo>
                    <a:pt x="1920" y="5876"/>
                    <a:pt x="1256" y="5746"/>
                    <a:pt x="766" y="5746"/>
                  </a:cubicBezTo>
                  <a:cubicBezTo>
                    <a:pt x="275" y="5746"/>
                    <a:pt x="1" y="4259"/>
                    <a:pt x="592" y="3812"/>
                  </a:cubicBezTo>
                  <a:cubicBezTo>
                    <a:pt x="2917" y="2065"/>
                    <a:pt x="12935" y="1"/>
                    <a:pt x="19330" y="896"/>
                  </a:cubicBezTo>
                  <a:cubicBezTo>
                    <a:pt x="22693" y="1372"/>
                    <a:pt x="25811" y="2310"/>
                    <a:pt x="25984" y="2960"/>
                  </a:cubicBezTo>
                  <a:cubicBezTo>
                    <a:pt x="26013" y="3104"/>
                    <a:pt x="26057" y="3306"/>
                    <a:pt x="26085" y="3537"/>
                  </a:cubicBezTo>
                  <a:cubicBezTo>
                    <a:pt x="26851" y="3162"/>
                    <a:pt x="28121" y="2974"/>
                    <a:pt x="29391" y="2974"/>
                  </a:cubicBezTo>
                  <a:lnTo>
                    <a:pt x="29391" y="3768"/>
                  </a:lnTo>
                  <a:cubicBezTo>
                    <a:pt x="28106" y="3768"/>
                    <a:pt x="26807" y="3985"/>
                    <a:pt x="26172" y="4418"/>
                  </a:cubicBezTo>
                  <a:cubicBezTo>
                    <a:pt x="26172" y="5024"/>
                    <a:pt x="26085" y="5616"/>
                    <a:pt x="25725" y="5804"/>
                  </a:cubicBezTo>
                  <a:lnTo>
                    <a:pt x="25667" y="5833"/>
                  </a:lnTo>
                  <a:cubicBezTo>
                    <a:pt x="25768" y="6511"/>
                    <a:pt x="25782" y="7204"/>
                    <a:pt x="25696" y="7897"/>
                  </a:cubicBezTo>
                  <a:cubicBezTo>
                    <a:pt x="25450" y="9875"/>
                    <a:pt x="24526" y="11881"/>
                    <a:pt x="23357" y="13123"/>
                  </a:cubicBezTo>
                  <a:cubicBezTo>
                    <a:pt x="22159" y="14422"/>
                    <a:pt x="20629" y="15360"/>
                    <a:pt x="18940" y="15851"/>
                  </a:cubicBezTo>
                  <a:cubicBezTo>
                    <a:pt x="16803" y="16515"/>
                    <a:pt x="14393" y="16587"/>
                    <a:pt x="12170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41;p70">
              <a:extLst>
                <a:ext uri="{FF2B5EF4-FFF2-40B4-BE49-F238E27FC236}">
                  <a16:creationId xmlns:a16="http://schemas.microsoft.com/office/drawing/2014/main" id="{395396EB-3E4E-2338-4352-36E88295ED07}"/>
                </a:ext>
              </a:extLst>
            </p:cNvPr>
            <p:cNvSpPr/>
            <p:nvPr/>
          </p:nvSpPr>
          <p:spPr>
            <a:xfrm>
              <a:off x="7423613" y="1774475"/>
              <a:ext cx="747800" cy="414700"/>
            </a:xfrm>
            <a:custGeom>
              <a:avLst/>
              <a:gdLst/>
              <a:ahLst/>
              <a:cxnLst/>
              <a:rect l="l" t="t" r="r" b="b"/>
              <a:pathLst>
                <a:path w="29912" h="16588" extrusionOk="0">
                  <a:moveTo>
                    <a:pt x="11188" y="15086"/>
                  </a:moveTo>
                  <a:cubicBezTo>
                    <a:pt x="9629" y="14638"/>
                    <a:pt x="8229" y="13772"/>
                    <a:pt x="7132" y="12588"/>
                  </a:cubicBezTo>
                  <a:cubicBezTo>
                    <a:pt x="6078" y="11448"/>
                    <a:pt x="5227" y="9615"/>
                    <a:pt x="5010" y="7796"/>
                  </a:cubicBezTo>
                  <a:cubicBezTo>
                    <a:pt x="4837" y="6280"/>
                    <a:pt x="5082" y="4793"/>
                    <a:pt x="6006" y="3754"/>
                  </a:cubicBezTo>
                  <a:cubicBezTo>
                    <a:pt x="7060" y="2570"/>
                    <a:pt x="10452" y="1935"/>
                    <a:pt x="14032" y="1834"/>
                  </a:cubicBezTo>
                  <a:cubicBezTo>
                    <a:pt x="17843" y="1719"/>
                    <a:pt x="21827" y="2224"/>
                    <a:pt x="23444" y="3292"/>
                  </a:cubicBezTo>
                  <a:cubicBezTo>
                    <a:pt x="24368" y="3913"/>
                    <a:pt x="25119" y="4707"/>
                    <a:pt x="25508" y="5760"/>
                  </a:cubicBezTo>
                  <a:cubicBezTo>
                    <a:pt x="25913" y="6800"/>
                    <a:pt x="25956" y="8157"/>
                    <a:pt x="25465" y="9860"/>
                  </a:cubicBezTo>
                  <a:cubicBezTo>
                    <a:pt x="25003" y="11448"/>
                    <a:pt x="24224" y="12805"/>
                    <a:pt x="22968" y="13801"/>
                  </a:cubicBezTo>
                  <a:cubicBezTo>
                    <a:pt x="21726" y="14783"/>
                    <a:pt x="19994" y="15447"/>
                    <a:pt x="17670" y="15605"/>
                  </a:cubicBezTo>
                  <a:cubicBezTo>
                    <a:pt x="15548" y="15764"/>
                    <a:pt x="13238" y="15721"/>
                    <a:pt x="11174" y="15086"/>
                  </a:cubicBezTo>
                  <a:close/>
                  <a:moveTo>
                    <a:pt x="17728" y="16414"/>
                  </a:moveTo>
                  <a:cubicBezTo>
                    <a:pt x="20225" y="16241"/>
                    <a:pt x="22102" y="15519"/>
                    <a:pt x="23473" y="14422"/>
                  </a:cubicBezTo>
                  <a:cubicBezTo>
                    <a:pt x="24859" y="13339"/>
                    <a:pt x="25739" y="11823"/>
                    <a:pt x="26245" y="10077"/>
                  </a:cubicBezTo>
                  <a:cubicBezTo>
                    <a:pt x="26389" y="9586"/>
                    <a:pt x="26490" y="9066"/>
                    <a:pt x="26562" y="8561"/>
                  </a:cubicBezTo>
                  <a:lnTo>
                    <a:pt x="26678" y="8561"/>
                  </a:lnTo>
                  <a:cubicBezTo>
                    <a:pt x="27414" y="8648"/>
                    <a:pt x="27486" y="7348"/>
                    <a:pt x="27731" y="6612"/>
                  </a:cubicBezTo>
                  <a:cubicBezTo>
                    <a:pt x="27977" y="5876"/>
                    <a:pt x="28641" y="5746"/>
                    <a:pt x="29132" y="5746"/>
                  </a:cubicBezTo>
                  <a:cubicBezTo>
                    <a:pt x="29623" y="5746"/>
                    <a:pt x="29911" y="4259"/>
                    <a:pt x="29319" y="3812"/>
                  </a:cubicBezTo>
                  <a:cubicBezTo>
                    <a:pt x="26995" y="2065"/>
                    <a:pt x="16977" y="1"/>
                    <a:pt x="10568" y="896"/>
                  </a:cubicBezTo>
                  <a:cubicBezTo>
                    <a:pt x="7204" y="1372"/>
                    <a:pt x="4086" y="2310"/>
                    <a:pt x="3927" y="2960"/>
                  </a:cubicBezTo>
                  <a:cubicBezTo>
                    <a:pt x="3884" y="3104"/>
                    <a:pt x="3841" y="3306"/>
                    <a:pt x="3812" y="3537"/>
                  </a:cubicBezTo>
                  <a:cubicBezTo>
                    <a:pt x="3047" y="3162"/>
                    <a:pt x="1776" y="2974"/>
                    <a:pt x="521" y="2974"/>
                  </a:cubicBezTo>
                  <a:lnTo>
                    <a:pt x="1" y="3422"/>
                  </a:lnTo>
                  <a:lnTo>
                    <a:pt x="521" y="3783"/>
                  </a:lnTo>
                  <a:cubicBezTo>
                    <a:pt x="1805" y="3783"/>
                    <a:pt x="3090" y="3999"/>
                    <a:pt x="3740" y="4418"/>
                  </a:cubicBezTo>
                  <a:cubicBezTo>
                    <a:pt x="3740" y="5039"/>
                    <a:pt x="3826" y="5616"/>
                    <a:pt x="4173" y="5804"/>
                  </a:cubicBezTo>
                  <a:lnTo>
                    <a:pt x="4231" y="5833"/>
                  </a:lnTo>
                  <a:cubicBezTo>
                    <a:pt x="4129" y="6526"/>
                    <a:pt x="4129" y="7218"/>
                    <a:pt x="4216" y="7897"/>
                  </a:cubicBezTo>
                  <a:cubicBezTo>
                    <a:pt x="4447" y="9889"/>
                    <a:pt x="5371" y="11881"/>
                    <a:pt x="6540" y="13137"/>
                  </a:cubicBezTo>
                  <a:cubicBezTo>
                    <a:pt x="7738" y="14422"/>
                    <a:pt x="9268" y="15360"/>
                    <a:pt x="10957" y="15865"/>
                  </a:cubicBezTo>
                  <a:cubicBezTo>
                    <a:pt x="13094" y="16515"/>
                    <a:pt x="15505" y="16587"/>
                    <a:pt x="17728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42;p70">
              <a:extLst>
                <a:ext uri="{FF2B5EF4-FFF2-40B4-BE49-F238E27FC236}">
                  <a16:creationId xmlns:a16="http://schemas.microsoft.com/office/drawing/2014/main" id="{9173D0E0-12F7-CA2B-C8A2-9210900E4E7D}"/>
                </a:ext>
              </a:extLst>
            </p:cNvPr>
            <p:cNvSpPr/>
            <p:nvPr/>
          </p:nvSpPr>
          <p:spPr>
            <a:xfrm>
              <a:off x="6800013" y="1817425"/>
              <a:ext cx="528350" cy="351175"/>
            </a:xfrm>
            <a:custGeom>
              <a:avLst/>
              <a:gdLst/>
              <a:ahLst/>
              <a:cxnLst/>
              <a:rect l="l" t="t" r="r" b="b"/>
              <a:pathLst>
                <a:path w="21134" h="14047" extrusionOk="0">
                  <a:moveTo>
                    <a:pt x="14768" y="13368"/>
                  </a:moveTo>
                  <a:cubicBezTo>
                    <a:pt x="16327" y="12920"/>
                    <a:pt x="17727" y="12054"/>
                    <a:pt x="18824" y="10870"/>
                  </a:cubicBezTo>
                  <a:cubicBezTo>
                    <a:pt x="19893" y="9730"/>
                    <a:pt x="20730" y="7897"/>
                    <a:pt x="20946" y="6078"/>
                  </a:cubicBezTo>
                  <a:cubicBezTo>
                    <a:pt x="21134" y="4562"/>
                    <a:pt x="20889" y="3075"/>
                    <a:pt x="19965" y="2036"/>
                  </a:cubicBezTo>
                  <a:cubicBezTo>
                    <a:pt x="18911" y="852"/>
                    <a:pt x="15519" y="217"/>
                    <a:pt x="11939" y="116"/>
                  </a:cubicBezTo>
                  <a:cubicBezTo>
                    <a:pt x="8128" y="1"/>
                    <a:pt x="4143" y="506"/>
                    <a:pt x="2527" y="1574"/>
                  </a:cubicBezTo>
                  <a:cubicBezTo>
                    <a:pt x="1603" y="2195"/>
                    <a:pt x="838" y="2989"/>
                    <a:pt x="448" y="4042"/>
                  </a:cubicBezTo>
                  <a:cubicBezTo>
                    <a:pt x="58" y="5082"/>
                    <a:pt x="0" y="6439"/>
                    <a:pt x="491" y="8142"/>
                  </a:cubicBezTo>
                  <a:cubicBezTo>
                    <a:pt x="953" y="9730"/>
                    <a:pt x="1747" y="11087"/>
                    <a:pt x="2989" y="12083"/>
                  </a:cubicBezTo>
                  <a:cubicBezTo>
                    <a:pt x="4230" y="13065"/>
                    <a:pt x="5962" y="13729"/>
                    <a:pt x="8286" y="13902"/>
                  </a:cubicBezTo>
                  <a:cubicBezTo>
                    <a:pt x="10408" y="14046"/>
                    <a:pt x="12718" y="14003"/>
                    <a:pt x="14768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43;p70">
              <a:extLst>
                <a:ext uri="{FF2B5EF4-FFF2-40B4-BE49-F238E27FC236}">
                  <a16:creationId xmlns:a16="http://schemas.microsoft.com/office/drawing/2014/main" id="{40E78FFF-2BCB-EE2A-1FE4-9F5317AB0E40}"/>
                </a:ext>
              </a:extLst>
            </p:cNvPr>
            <p:cNvSpPr/>
            <p:nvPr/>
          </p:nvSpPr>
          <p:spPr>
            <a:xfrm>
              <a:off x="7544513" y="1817425"/>
              <a:ext cx="528000" cy="351175"/>
            </a:xfrm>
            <a:custGeom>
              <a:avLst/>
              <a:gdLst/>
              <a:ahLst/>
              <a:cxnLst/>
              <a:rect l="l" t="t" r="r" b="b"/>
              <a:pathLst>
                <a:path w="21120" h="14047" extrusionOk="0">
                  <a:moveTo>
                    <a:pt x="6352" y="13368"/>
                  </a:moveTo>
                  <a:cubicBezTo>
                    <a:pt x="4808" y="12920"/>
                    <a:pt x="3408" y="12054"/>
                    <a:pt x="2296" y="10870"/>
                  </a:cubicBezTo>
                  <a:cubicBezTo>
                    <a:pt x="1242" y="9730"/>
                    <a:pt x="391" y="7897"/>
                    <a:pt x="174" y="6078"/>
                  </a:cubicBezTo>
                  <a:cubicBezTo>
                    <a:pt x="1" y="4562"/>
                    <a:pt x="246" y="3075"/>
                    <a:pt x="1170" y="2036"/>
                  </a:cubicBezTo>
                  <a:cubicBezTo>
                    <a:pt x="2224" y="852"/>
                    <a:pt x="5616" y="217"/>
                    <a:pt x="9196" y="116"/>
                  </a:cubicBezTo>
                  <a:cubicBezTo>
                    <a:pt x="13007" y="1"/>
                    <a:pt x="16991" y="506"/>
                    <a:pt x="18608" y="1574"/>
                  </a:cubicBezTo>
                  <a:cubicBezTo>
                    <a:pt x="19532" y="2195"/>
                    <a:pt x="20283" y="2989"/>
                    <a:pt x="20672" y="4042"/>
                  </a:cubicBezTo>
                  <a:cubicBezTo>
                    <a:pt x="21077" y="5082"/>
                    <a:pt x="21120" y="6439"/>
                    <a:pt x="20629" y="8142"/>
                  </a:cubicBezTo>
                  <a:cubicBezTo>
                    <a:pt x="20167" y="9730"/>
                    <a:pt x="19388" y="11087"/>
                    <a:pt x="18132" y="12083"/>
                  </a:cubicBezTo>
                  <a:cubicBezTo>
                    <a:pt x="16890" y="13065"/>
                    <a:pt x="15158" y="13729"/>
                    <a:pt x="12834" y="13887"/>
                  </a:cubicBezTo>
                  <a:cubicBezTo>
                    <a:pt x="10712" y="14046"/>
                    <a:pt x="8388" y="14003"/>
                    <a:pt x="6352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44;p70">
              <a:extLst>
                <a:ext uri="{FF2B5EF4-FFF2-40B4-BE49-F238E27FC236}">
                  <a16:creationId xmlns:a16="http://schemas.microsoft.com/office/drawing/2014/main" id="{AC326050-F9CC-33EE-2016-08B2BA2D4B97}"/>
                </a:ext>
              </a:extLst>
            </p:cNvPr>
            <p:cNvSpPr/>
            <p:nvPr/>
          </p:nvSpPr>
          <p:spPr>
            <a:xfrm>
              <a:off x="6799288" y="1820675"/>
              <a:ext cx="313625" cy="240725"/>
            </a:xfrm>
            <a:custGeom>
              <a:avLst/>
              <a:gdLst/>
              <a:ahLst/>
              <a:cxnLst/>
              <a:rect l="l" t="t" r="r" b="b"/>
              <a:pathLst>
                <a:path w="12545" h="9629" extrusionOk="0">
                  <a:moveTo>
                    <a:pt x="12545" y="174"/>
                  </a:moveTo>
                  <a:cubicBezTo>
                    <a:pt x="12141" y="145"/>
                    <a:pt x="11751" y="116"/>
                    <a:pt x="11347" y="116"/>
                  </a:cubicBezTo>
                  <a:cubicBezTo>
                    <a:pt x="7724" y="0"/>
                    <a:pt x="3927" y="477"/>
                    <a:pt x="2397" y="1502"/>
                  </a:cubicBezTo>
                  <a:cubicBezTo>
                    <a:pt x="1516" y="2094"/>
                    <a:pt x="795" y="2844"/>
                    <a:pt x="419" y="3840"/>
                  </a:cubicBezTo>
                  <a:cubicBezTo>
                    <a:pt x="58" y="4836"/>
                    <a:pt x="1" y="6121"/>
                    <a:pt x="463" y="7738"/>
                  </a:cubicBezTo>
                  <a:cubicBezTo>
                    <a:pt x="578" y="8128"/>
                    <a:pt x="722" y="8517"/>
                    <a:pt x="881" y="8878"/>
                  </a:cubicBezTo>
                  <a:cubicBezTo>
                    <a:pt x="6482" y="9629"/>
                    <a:pt x="11664" y="5760"/>
                    <a:pt x="12545" y="174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45;p70">
              <a:extLst>
                <a:ext uri="{FF2B5EF4-FFF2-40B4-BE49-F238E27FC236}">
                  <a16:creationId xmlns:a16="http://schemas.microsoft.com/office/drawing/2014/main" id="{20062970-A519-1122-2D83-1728206972E5}"/>
                </a:ext>
              </a:extLst>
            </p:cNvPr>
            <p:cNvSpPr/>
            <p:nvPr/>
          </p:nvSpPr>
          <p:spPr>
            <a:xfrm>
              <a:off x="7544163" y="1819600"/>
              <a:ext cx="312550" cy="233875"/>
            </a:xfrm>
            <a:custGeom>
              <a:avLst/>
              <a:gdLst/>
              <a:ahLst/>
              <a:cxnLst/>
              <a:rect l="l" t="t" r="r" b="b"/>
              <a:pathLst>
                <a:path w="12502" h="9355" extrusionOk="0">
                  <a:moveTo>
                    <a:pt x="1271" y="9340"/>
                  </a:moveTo>
                  <a:cubicBezTo>
                    <a:pt x="708" y="8301"/>
                    <a:pt x="332" y="7160"/>
                    <a:pt x="188" y="5991"/>
                  </a:cubicBezTo>
                  <a:cubicBezTo>
                    <a:pt x="0" y="4475"/>
                    <a:pt x="246" y="2988"/>
                    <a:pt x="1170" y="1949"/>
                  </a:cubicBezTo>
                  <a:cubicBezTo>
                    <a:pt x="2223" y="765"/>
                    <a:pt x="5616" y="130"/>
                    <a:pt x="9196" y="29"/>
                  </a:cubicBezTo>
                  <a:cubicBezTo>
                    <a:pt x="10307" y="0"/>
                    <a:pt x="11433" y="15"/>
                    <a:pt x="12501" y="87"/>
                  </a:cubicBezTo>
                  <a:cubicBezTo>
                    <a:pt x="11664" y="5413"/>
                    <a:pt x="7074" y="9354"/>
                    <a:pt x="1675" y="9340"/>
                  </a:cubicBezTo>
                  <a:cubicBezTo>
                    <a:pt x="1545" y="9340"/>
                    <a:pt x="1415" y="9340"/>
                    <a:pt x="1271" y="9340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F5F55277-E1E3-716C-BB86-29D4EEC40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33" y="2099829"/>
            <a:ext cx="589342" cy="589342"/>
          </a:xfrm>
          <a:prstGeom prst="rect">
            <a:avLst/>
          </a:prstGeom>
        </p:spPr>
      </p:pic>
      <p:pic>
        <p:nvPicPr>
          <p:cNvPr id="32" name="Google Shape;1788;p63">
            <a:extLst>
              <a:ext uri="{FF2B5EF4-FFF2-40B4-BE49-F238E27FC236}">
                <a16:creationId xmlns:a16="http://schemas.microsoft.com/office/drawing/2014/main" id="{6E32578C-B805-60BC-9817-0B1C3616C2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2806" y="623521"/>
            <a:ext cx="620750" cy="633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86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Google Shape;1856;p67"/>
          <p:cNvPicPr preferRelativeResize="0"/>
          <p:nvPr/>
        </p:nvPicPr>
        <p:blipFill rotWithShape="1">
          <a:blip r:embed="rId3">
            <a:alphaModFix/>
          </a:blip>
          <a:srcRect r="10450"/>
          <a:stretch/>
        </p:blipFill>
        <p:spPr>
          <a:xfrm rot="10800000" flipH="1">
            <a:off x="-2625" y="1849"/>
            <a:ext cx="9149126" cy="51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67"/>
          <p:cNvSpPr/>
          <p:nvPr/>
        </p:nvSpPr>
        <p:spPr>
          <a:xfrm>
            <a:off x="0" y="0"/>
            <a:ext cx="2762700" cy="516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67"/>
          <p:cNvSpPr txBox="1"/>
          <p:nvPr/>
        </p:nvSpPr>
        <p:spPr>
          <a:xfrm>
            <a:off x="301625" y="1159675"/>
            <a:ext cx="2298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Um dos mais antigos projetos do núcleo.  Usado para criar os horários perfeitos, seja com as desejáveis tardes e dias livres ou os professores preferidos.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9" name="Google Shape;1859;p67"/>
          <p:cNvSpPr/>
          <p:nvPr/>
        </p:nvSpPr>
        <p:spPr>
          <a:xfrm>
            <a:off x="6097828" y="1644124"/>
            <a:ext cx="1734300" cy="4236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60" name="Google Shape;1860;p67"/>
          <p:cNvSpPr/>
          <p:nvPr/>
        </p:nvSpPr>
        <p:spPr>
          <a:xfrm>
            <a:off x="6088954" y="1004526"/>
            <a:ext cx="1734300" cy="4236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61" name="Google Shape;1861;p67"/>
          <p:cNvSpPr txBox="1"/>
          <p:nvPr/>
        </p:nvSpPr>
        <p:spPr>
          <a:xfrm>
            <a:off x="6138380" y="1035800"/>
            <a:ext cx="163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Customizável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2" name="Google Shape;1862;p67"/>
          <p:cNvSpPr/>
          <p:nvPr/>
        </p:nvSpPr>
        <p:spPr>
          <a:xfrm>
            <a:off x="4081454" y="1643988"/>
            <a:ext cx="1734300" cy="4236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63" name="Google Shape;1863;p67"/>
          <p:cNvSpPr/>
          <p:nvPr/>
        </p:nvSpPr>
        <p:spPr>
          <a:xfrm>
            <a:off x="5112475" y="2262178"/>
            <a:ext cx="1734300" cy="4236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64" name="Google Shape;1864;p67"/>
          <p:cNvSpPr txBox="1"/>
          <p:nvPr/>
        </p:nvSpPr>
        <p:spPr>
          <a:xfrm>
            <a:off x="4138601" y="1675752"/>
            <a:ext cx="159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Flexivel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5" name="Google Shape;1865;p67"/>
          <p:cNvSpPr txBox="1"/>
          <p:nvPr/>
        </p:nvSpPr>
        <p:spPr>
          <a:xfrm>
            <a:off x="6024750" y="1660500"/>
            <a:ext cx="18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Compartilhável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6" name="Google Shape;1866;p67"/>
          <p:cNvSpPr txBox="1"/>
          <p:nvPr/>
        </p:nvSpPr>
        <p:spPr>
          <a:xfrm>
            <a:off x="5208162" y="2182896"/>
            <a:ext cx="1543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Assistente Automático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7" name="Google Shape;1867;p67"/>
          <p:cNvSpPr/>
          <p:nvPr/>
        </p:nvSpPr>
        <p:spPr>
          <a:xfrm>
            <a:off x="4065967" y="1001074"/>
            <a:ext cx="1734300" cy="4236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68" name="Google Shape;1868;p67"/>
          <p:cNvSpPr txBox="1"/>
          <p:nvPr/>
        </p:nvSpPr>
        <p:spPr>
          <a:xfrm>
            <a:off x="4045900" y="1042015"/>
            <a:ext cx="18057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Simples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69" name="Google Shape;1869;p67"/>
          <p:cNvCxnSpPr/>
          <p:nvPr/>
        </p:nvCxnSpPr>
        <p:spPr>
          <a:xfrm>
            <a:off x="8259075" y="20171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70" name="Google Shape;187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736" y="2913063"/>
            <a:ext cx="3424645" cy="19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67"/>
          <p:cNvSpPr txBox="1"/>
          <p:nvPr/>
        </p:nvSpPr>
        <p:spPr>
          <a:xfrm>
            <a:off x="4311781" y="350713"/>
            <a:ext cx="333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TTS é: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72" name="Google Shape;1872;p67"/>
          <p:cNvPicPr preferRelativeResize="0"/>
          <p:nvPr/>
        </p:nvPicPr>
        <p:blipFill rotWithShape="1">
          <a:blip r:embed="rId5">
            <a:alphaModFix/>
          </a:blip>
          <a:srcRect l="-5299" r="5299"/>
          <a:stretch/>
        </p:blipFill>
        <p:spPr>
          <a:xfrm>
            <a:off x="745449" y="3630031"/>
            <a:ext cx="1271825" cy="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67"/>
          <p:cNvSpPr/>
          <p:nvPr/>
        </p:nvSpPr>
        <p:spPr>
          <a:xfrm>
            <a:off x="371675" y="536050"/>
            <a:ext cx="1582200" cy="4614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TTS</a:t>
            </a:r>
            <a:endParaRPr sz="23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74" name="Google Shape;1874;p67"/>
          <p:cNvSpPr txBox="1"/>
          <p:nvPr/>
        </p:nvSpPr>
        <p:spPr>
          <a:xfrm>
            <a:off x="8424200" y="4542200"/>
            <a:ext cx="551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4/6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75" name="Google Shape;187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4013" y="82412"/>
            <a:ext cx="620750" cy="6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0" name="Google Shape;1880;p68"/>
          <p:cNvPicPr preferRelativeResize="0"/>
          <p:nvPr/>
        </p:nvPicPr>
        <p:blipFill rotWithShape="1">
          <a:blip r:embed="rId4">
            <a:alphaModFix/>
          </a:blip>
          <a:srcRect r="10450"/>
          <a:stretch/>
        </p:blipFill>
        <p:spPr>
          <a:xfrm rot="10800000" flipH="1">
            <a:off x="-12" y="-239949"/>
            <a:ext cx="9149126" cy="57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68"/>
          <p:cNvSpPr/>
          <p:nvPr/>
        </p:nvSpPr>
        <p:spPr>
          <a:xfrm>
            <a:off x="371675" y="536050"/>
            <a:ext cx="2350200" cy="461400"/>
          </a:xfrm>
          <a:prstGeom prst="rect">
            <a:avLst/>
          </a:prstGeom>
          <a:solidFill>
            <a:srgbClr val="B23636"/>
          </a:solidFill>
          <a:ln w="9525" cap="flat" cmpd="sng">
            <a:solidFill>
              <a:srgbClr val="B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Eventos </a:t>
            </a:r>
            <a:endParaRPr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882" name="Google Shape;1882;p68"/>
          <p:cNvGrpSpPr/>
          <p:nvPr/>
        </p:nvGrpSpPr>
        <p:grpSpPr>
          <a:xfrm>
            <a:off x="771588" y="1986325"/>
            <a:ext cx="7600825" cy="2213925"/>
            <a:chOff x="774150" y="1839750"/>
            <a:chExt cx="7600825" cy="2213925"/>
          </a:xfrm>
        </p:grpSpPr>
        <p:pic>
          <p:nvPicPr>
            <p:cNvPr id="1883" name="Google Shape;1883;p68"/>
            <p:cNvPicPr preferRelativeResize="0"/>
            <p:nvPr/>
          </p:nvPicPr>
          <p:blipFill rotWithShape="1">
            <a:blip r:embed="rId5">
              <a:alphaModFix/>
            </a:blip>
            <a:srcRect l="23971" t="631" b="631"/>
            <a:stretch/>
          </p:blipFill>
          <p:spPr>
            <a:xfrm>
              <a:off x="2325675" y="2659875"/>
              <a:ext cx="1515900" cy="13938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84" name="Google Shape;1884;p68"/>
            <p:cNvPicPr preferRelativeResize="0"/>
            <p:nvPr/>
          </p:nvPicPr>
          <p:blipFill rotWithShape="1">
            <a:blip r:embed="rId6">
              <a:alphaModFix/>
            </a:blip>
            <a:srcRect l="22916" r="16965" b="4159"/>
            <a:stretch/>
          </p:blipFill>
          <p:spPr>
            <a:xfrm>
              <a:off x="5357475" y="2659875"/>
              <a:ext cx="1515900" cy="13938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85" name="Google Shape;1885;p68"/>
            <p:cNvPicPr preferRelativeResize="0"/>
            <p:nvPr/>
          </p:nvPicPr>
          <p:blipFill rotWithShape="1">
            <a:blip r:embed="rId7">
              <a:alphaModFix/>
            </a:blip>
            <a:srcRect l="16615" r="18860" b="7612"/>
            <a:stretch/>
          </p:blipFill>
          <p:spPr>
            <a:xfrm>
              <a:off x="774150" y="1839750"/>
              <a:ext cx="1515900" cy="1413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886" name="Google Shape;1886;p68"/>
            <p:cNvPicPr preferRelativeResize="0"/>
            <p:nvPr/>
          </p:nvPicPr>
          <p:blipFill rotWithShape="1">
            <a:blip r:embed="rId8">
              <a:alphaModFix/>
            </a:blip>
            <a:srcRect l="36561" t="20686" r="18053" b="17782"/>
            <a:stretch/>
          </p:blipFill>
          <p:spPr>
            <a:xfrm>
              <a:off x="3841575" y="1854150"/>
              <a:ext cx="1515900" cy="1384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887" name="Google Shape;1887;p68"/>
            <p:cNvPicPr preferRelativeResize="0"/>
            <p:nvPr/>
          </p:nvPicPr>
          <p:blipFill rotWithShape="1">
            <a:blip r:embed="rId9">
              <a:alphaModFix/>
            </a:blip>
            <a:srcRect l="16700" t="13823" r="24864" b="8644"/>
            <a:stretch/>
          </p:blipFill>
          <p:spPr>
            <a:xfrm>
              <a:off x="6859075" y="1854150"/>
              <a:ext cx="1515900" cy="1384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</p:grpSp>
      <p:sp>
        <p:nvSpPr>
          <p:cNvPr id="1888" name="Google Shape;1888;p68"/>
          <p:cNvSpPr txBox="1"/>
          <p:nvPr/>
        </p:nvSpPr>
        <p:spPr>
          <a:xfrm>
            <a:off x="8424200" y="4542200"/>
            <a:ext cx="551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6/6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89" name="Google Shape;1889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44013" y="82412"/>
            <a:ext cx="620750" cy="63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68"/>
          <p:cNvSpPr txBox="1"/>
          <p:nvPr/>
        </p:nvSpPr>
        <p:spPr>
          <a:xfrm>
            <a:off x="371673" y="1249325"/>
            <a:ext cx="651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Convívios &amp; Workshops para toda a comunidade académica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Google Shape;1895;p69"/>
          <p:cNvPicPr preferRelativeResize="0"/>
          <p:nvPr/>
        </p:nvPicPr>
        <p:blipFill rotWithShape="1">
          <a:blip r:embed="rId3">
            <a:alphaModFix/>
          </a:blip>
          <a:srcRect l="6225" t="5285" r="13031" b="6336"/>
          <a:stretch/>
        </p:blipFill>
        <p:spPr>
          <a:xfrm rot="1132691">
            <a:off x="7938175" y="-995824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6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9428" r="9428"/>
          <a:stretch/>
        </p:blipFill>
        <p:spPr>
          <a:xfrm rot="1145064">
            <a:off x="7996808" y="170241"/>
            <a:ext cx="1782788" cy="1466471"/>
          </a:xfrm>
          <a:prstGeom prst="rect">
            <a:avLst/>
          </a:prstGeom>
        </p:spPr>
      </p:pic>
      <p:pic>
        <p:nvPicPr>
          <p:cNvPr id="1897" name="Google Shape;1897;p69"/>
          <p:cNvPicPr preferRelativeResize="0"/>
          <p:nvPr/>
        </p:nvPicPr>
        <p:blipFill rotWithShape="1">
          <a:blip r:embed="rId5">
            <a:alphaModFix/>
          </a:blip>
          <a:srcRect l="23215" t="26872" r="19177" b="41657"/>
          <a:stretch/>
        </p:blipFill>
        <p:spPr>
          <a:xfrm rot="1688648">
            <a:off x="7945733" y="1460148"/>
            <a:ext cx="1132411" cy="32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69"/>
          <p:cNvPicPr preferRelativeResize="0"/>
          <p:nvPr/>
        </p:nvPicPr>
        <p:blipFill rotWithShape="1">
          <a:blip r:embed="rId3">
            <a:alphaModFix/>
          </a:blip>
          <a:srcRect l="6225" t="5285" r="13031" b="6336"/>
          <a:stretch/>
        </p:blipFill>
        <p:spPr>
          <a:xfrm rot="1132691">
            <a:off x="-1170700" y="2962226"/>
            <a:ext cx="2249401" cy="29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69"/>
          <p:cNvSpPr txBox="1">
            <a:spLocks noGrp="1"/>
          </p:cNvSpPr>
          <p:nvPr>
            <p:ph type="ctrTitle"/>
          </p:nvPr>
        </p:nvSpPr>
        <p:spPr>
          <a:xfrm>
            <a:off x="1306963" y="1280558"/>
            <a:ext cx="6556200" cy="19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0"/>
              <a:t>Introdução a Python: </a:t>
            </a:r>
            <a:endParaRPr sz="3500" b="0"/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3500" b="0"/>
              <a:t>Bug Detectives</a:t>
            </a:r>
            <a:r>
              <a:rPr lang="en" b="0">
                <a:latin typeface="Marcellus"/>
                <a:ea typeface="Marcellus"/>
                <a:cs typeface="Marcellus"/>
                <a:sym typeface="Marcellus"/>
              </a:rPr>
              <a:t> </a:t>
            </a:r>
            <a:endParaRPr sz="30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900" name="Google Shape;1900;p69"/>
          <p:cNvSpPr txBox="1">
            <a:spLocks noGrp="1"/>
          </p:cNvSpPr>
          <p:nvPr>
            <p:ph type="subTitle" idx="1"/>
          </p:nvPr>
        </p:nvSpPr>
        <p:spPr>
          <a:xfrm>
            <a:off x="2038875" y="3447196"/>
            <a:ext cx="5066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901" name="Google Shape;1901;p69"/>
          <p:cNvCxnSpPr/>
          <p:nvPr/>
        </p:nvCxnSpPr>
        <p:spPr>
          <a:xfrm rot="10800000">
            <a:off x="2785525" y="3376175"/>
            <a:ext cx="359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2" name="Google Shape;1902;p69"/>
          <p:cNvSpPr txBox="1"/>
          <p:nvPr/>
        </p:nvSpPr>
        <p:spPr>
          <a:xfrm>
            <a:off x="3900750" y="83543"/>
            <a:ext cx="13428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1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FAME &amp; CRIME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03" name="Google Shape;1903;p69"/>
          <p:cNvSpPr/>
          <p:nvPr/>
        </p:nvSpPr>
        <p:spPr>
          <a:xfrm>
            <a:off x="11137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69"/>
          <p:cNvSpPr/>
          <p:nvPr/>
        </p:nvSpPr>
        <p:spPr>
          <a:xfrm>
            <a:off x="1359900" y="171154"/>
            <a:ext cx="129000" cy="12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69"/>
          <p:cNvSpPr/>
          <p:nvPr/>
        </p:nvSpPr>
        <p:spPr>
          <a:xfrm>
            <a:off x="8675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6" name="Google Shape;1906;p69"/>
          <p:cNvCxnSpPr/>
          <p:nvPr/>
        </p:nvCxnSpPr>
        <p:spPr>
          <a:xfrm rot="10800000">
            <a:off x="5564400" y="-890600"/>
            <a:ext cx="3663900" cy="21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07" name="Google Shape;190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48853">
            <a:off x="-971794" y="3159027"/>
            <a:ext cx="1851586" cy="25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69"/>
          <p:cNvSpPr/>
          <p:nvPr/>
        </p:nvSpPr>
        <p:spPr>
          <a:xfrm rot="-787927">
            <a:off x="-35656" y="1880583"/>
            <a:ext cx="2051961" cy="1860582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57175" dist="114300" dir="2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9" name="Google Shape;1909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0165" y="2985225"/>
            <a:ext cx="378541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03998">
            <a:off x="74385" y="1981730"/>
            <a:ext cx="1828801" cy="1645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1" name="Google Shape;1911;p69"/>
          <p:cNvCxnSpPr/>
          <p:nvPr/>
        </p:nvCxnSpPr>
        <p:spPr>
          <a:xfrm rot="10800000">
            <a:off x="7569575" y="-125"/>
            <a:ext cx="1786800" cy="243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12" name="Google Shape;1912;p69"/>
          <p:cNvPicPr preferRelativeResize="0"/>
          <p:nvPr/>
        </p:nvPicPr>
        <p:blipFill rotWithShape="1">
          <a:blip r:embed="rId9">
            <a:alphaModFix/>
          </a:blip>
          <a:srcRect l="31239" t="31812" r="31658" b="32758"/>
          <a:stretch/>
        </p:blipFill>
        <p:spPr>
          <a:xfrm>
            <a:off x="7815984" y="425565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69"/>
          <p:cNvPicPr preferRelativeResize="0"/>
          <p:nvPr/>
        </p:nvPicPr>
        <p:blipFill rotWithShape="1">
          <a:blip r:embed="rId9">
            <a:alphaModFix/>
          </a:blip>
          <a:srcRect l="31239" t="31812" r="31658" b="32758"/>
          <a:stretch/>
        </p:blipFill>
        <p:spPr>
          <a:xfrm>
            <a:off x="653649" y="1883189"/>
            <a:ext cx="320275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70"/>
          <p:cNvSpPr/>
          <p:nvPr/>
        </p:nvSpPr>
        <p:spPr>
          <a:xfrm>
            <a:off x="3302366" y="1914650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70"/>
          <p:cNvSpPr/>
          <p:nvPr/>
        </p:nvSpPr>
        <p:spPr>
          <a:xfrm>
            <a:off x="1453694" y="3870651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70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INDÍCE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70"/>
          <p:cNvSpPr txBox="1">
            <a:spLocks noGrp="1"/>
          </p:cNvSpPr>
          <p:nvPr>
            <p:ph type="title" idx="4294967295"/>
          </p:nvPr>
        </p:nvSpPr>
        <p:spPr>
          <a:xfrm flipH="1">
            <a:off x="1453700" y="1778400"/>
            <a:ext cx="683400" cy="7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2" name="Google Shape;1922;p70"/>
          <p:cNvSpPr txBox="1"/>
          <p:nvPr/>
        </p:nvSpPr>
        <p:spPr>
          <a:xfrm>
            <a:off x="740450" y="2540600"/>
            <a:ext cx="21099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Tipos de Dados</a:t>
            </a:r>
            <a:endParaRPr sz="1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&amp;</a:t>
            </a:r>
            <a:endParaRPr sz="1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Operadores Lógicos</a:t>
            </a:r>
            <a:endParaRPr sz="1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923" name="Google Shape;1923;p70"/>
          <p:cNvSpPr txBox="1"/>
          <p:nvPr/>
        </p:nvSpPr>
        <p:spPr>
          <a:xfrm>
            <a:off x="2778094" y="2824550"/>
            <a:ext cx="1770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Operadores</a:t>
            </a:r>
            <a:endParaRPr sz="1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924" name="Google Shape;1924;p70"/>
          <p:cNvSpPr/>
          <p:nvPr/>
        </p:nvSpPr>
        <p:spPr>
          <a:xfrm>
            <a:off x="5155844" y="3870651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70"/>
          <p:cNvSpPr txBox="1"/>
          <p:nvPr/>
        </p:nvSpPr>
        <p:spPr>
          <a:xfrm>
            <a:off x="4612394" y="2824550"/>
            <a:ext cx="1770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Loops</a:t>
            </a:r>
            <a:endParaRPr sz="9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926" name="Google Shape;1926;p70"/>
          <p:cNvSpPr/>
          <p:nvPr/>
        </p:nvSpPr>
        <p:spPr>
          <a:xfrm>
            <a:off x="7006919" y="1914650"/>
            <a:ext cx="6834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70"/>
          <p:cNvSpPr txBox="1"/>
          <p:nvPr/>
        </p:nvSpPr>
        <p:spPr>
          <a:xfrm>
            <a:off x="6446706" y="2824550"/>
            <a:ext cx="1770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2A2D"/>
                </a:solidFill>
                <a:latin typeface="Zilla Slab"/>
                <a:ea typeface="Zilla Slab"/>
                <a:cs typeface="Zilla Slab"/>
                <a:sym typeface="Zilla Slab"/>
              </a:rPr>
              <a:t>Listas &amp; Tuplos</a:t>
            </a:r>
            <a:endParaRPr sz="1500">
              <a:solidFill>
                <a:srgbClr val="382A2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928" name="Google Shape;1928;p70"/>
          <p:cNvSpPr txBox="1">
            <a:spLocks noGrp="1"/>
          </p:cNvSpPr>
          <p:nvPr>
            <p:ph type="title" idx="4294967295"/>
          </p:nvPr>
        </p:nvSpPr>
        <p:spPr>
          <a:xfrm flipH="1">
            <a:off x="3302375" y="3564951"/>
            <a:ext cx="683400" cy="7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29" name="Google Shape;1929;p70"/>
          <p:cNvSpPr txBox="1">
            <a:spLocks noGrp="1"/>
          </p:cNvSpPr>
          <p:nvPr>
            <p:ph type="title" idx="4294967295"/>
          </p:nvPr>
        </p:nvSpPr>
        <p:spPr>
          <a:xfrm flipH="1">
            <a:off x="5146250" y="1778400"/>
            <a:ext cx="683400" cy="7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0" name="Google Shape;1930;p70"/>
          <p:cNvSpPr txBox="1">
            <a:spLocks noGrp="1"/>
          </p:cNvSpPr>
          <p:nvPr>
            <p:ph type="title" idx="4294967295"/>
          </p:nvPr>
        </p:nvSpPr>
        <p:spPr>
          <a:xfrm flipH="1">
            <a:off x="7006975" y="3564951"/>
            <a:ext cx="683400" cy="7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931" name="Google Shape;1931;p70"/>
          <p:cNvCxnSpPr>
            <a:stCxn id="1921" idx="1"/>
            <a:endCxn id="1928" idx="3"/>
          </p:cNvCxnSpPr>
          <p:nvPr/>
        </p:nvCxnSpPr>
        <p:spPr>
          <a:xfrm>
            <a:off x="2137100" y="2138100"/>
            <a:ext cx="1165200" cy="17865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2" name="Google Shape;1932;p70"/>
          <p:cNvCxnSpPr>
            <a:stCxn id="1928" idx="1"/>
            <a:endCxn id="1929" idx="3"/>
          </p:cNvCxnSpPr>
          <p:nvPr/>
        </p:nvCxnSpPr>
        <p:spPr>
          <a:xfrm rot="10800000" flipH="1">
            <a:off x="3985775" y="2138151"/>
            <a:ext cx="1160400" cy="17865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3" name="Google Shape;1933;p70"/>
          <p:cNvCxnSpPr>
            <a:stCxn id="1929" idx="1"/>
            <a:endCxn id="1930" idx="3"/>
          </p:cNvCxnSpPr>
          <p:nvPr/>
        </p:nvCxnSpPr>
        <p:spPr>
          <a:xfrm>
            <a:off x="5829650" y="2138100"/>
            <a:ext cx="1177200" cy="17865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4" name="Google Shape;1934;p70"/>
          <p:cNvGrpSpPr/>
          <p:nvPr/>
        </p:nvGrpSpPr>
        <p:grpSpPr>
          <a:xfrm rot="-1840340">
            <a:off x="8160409" y="228587"/>
            <a:ext cx="1821617" cy="621639"/>
            <a:chOff x="6701488" y="1774475"/>
            <a:chExt cx="1521875" cy="519350"/>
          </a:xfrm>
        </p:grpSpPr>
        <p:sp>
          <p:nvSpPr>
            <p:cNvPr id="1935" name="Google Shape;1935;p70"/>
            <p:cNvSpPr/>
            <p:nvPr/>
          </p:nvSpPr>
          <p:spPr>
            <a:xfrm>
              <a:off x="6753463" y="1820675"/>
              <a:ext cx="1469900" cy="473150"/>
            </a:xfrm>
            <a:custGeom>
              <a:avLst/>
              <a:gdLst/>
              <a:ahLst/>
              <a:cxnLst/>
              <a:rect l="l" t="t" r="r" b="b"/>
              <a:pathLst>
                <a:path w="58796" h="18926" extrusionOk="0">
                  <a:moveTo>
                    <a:pt x="18723" y="15100"/>
                  </a:moveTo>
                  <a:cubicBezTo>
                    <a:pt x="20268" y="14638"/>
                    <a:pt x="21668" y="13772"/>
                    <a:pt x="22779" y="12588"/>
                  </a:cubicBezTo>
                  <a:cubicBezTo>
                    <a:pt x="23342" y="11967"/>
                    <a:pt x="23790" y="11260"/>
                    <a:pt x="24136" y="10495"/>
                  </a:cubicBezTo>
                  <a:cubicBezTo>
                    <a:pt x="24079" y="10495"/>
                    <a:pt x="24021" y="10481"/>
                    <a:pt x="23963" y="10466"/>
                  </a:cubicBezTo>
                  <a:cubicBezTo>
                    <a:pt x="23227" y="10163"/>
                    <a:pt x="24151" y="9485"/>
                    <a:pt x="24266" y="8027"/>
                  </a:cubicBezTo>
                  <a:cubicBezTo>
                    <a:pt x="24310" y="7507"/>
                    <a:pt x="24281" y="6973"/>
                    <a:pt x="24209" y="6439"/>
                  </a:cubicBezTo>
                  <a:cubicBezTo>
                    <a:pt x="20484" y="6583"/>
                    <a:pt x="17583" y="6698"/>
                    <a:pt x="16385" y="6785"/>
                  </a:cubicBezTo>
                  <a:cubicBezTo>
                    <a:pt x="12862" y="7059"/>
                    <a:pt x="9484" y="10943"/>
                    <a:pt x="7391" y="14133"/>
                  </a:cubicBezTo>
                  <a:cubicBezTo>
                    <a:pt x="8604" y="14941"/>
                    <a:pt x="10177" y="15475"/>
                    <a:pt x="12227" y="15620"/>
                  </a:cubicBezTo>
                  <a:cubicBezTo>
                    <a:pt x="14364" y="15778"/>
                    <a:pt x="16673" y="15721"/>
                    <a:pt x="18723" y="15100"/>
                  </a:cubicBezTo>
                  <a:close/>
                  <a:moveTo>
                    <a:pt x="18131" y="5905"/>
                  </a:moveTo>
                  <a:lnTo>
                    <a:pt x="16385" y="5977"/>
                  </a:lnTo>
                  <a:cubicBezTo>
                    <a:pt x="13064" y="6107"/>
                    <a:pt x="9037" y="9744"/>
                    <a:pt x="6020" y="12920"/>
                  </a:cubicBezTo>
                  <a:cubicBezTo>
                    <a:pt x="5284" y="12025"/>
                    <a:pt x="4750" y="10986"/>
                    <a:pt x="4446" y="9860"/>
                  </a:cubicBezTo>
                  <a:cubicBezTo>
                    <a:pt x="3956" y="8156"/>
                    <a:pt x="3999" y="6814"/>
                    <a:pt x="4403" y="5760"/>
                  </a:cubicBezTo>
                  <a:cubicBezTo>
                    <a:pt x="4432" y="5674"/>
                    <a:pt x="4461" y="5601"/>
                    <a:pt x="4490" y="5515"/>
                  </a:cubicBezTo>
                  <a:cubicBezTo>
                    <a:pt x="7290" y="5587"/>
                    <a:pt x="12473" y="5731"/>
                    <a:pt x="18131" y="5905"/>
                  </a:cubicBezTo>
                  <a:close/>
                  <a:moveTo>
                    <a:pt x="53498" y="4302"/>
                  </a:moveTo>
                  <a:lnTo>
                    <a:pt x="34487" y="5168"/>
                  </a:lnTo>
                  <a:cubicBezTo>
                    <a:pt x="34429" y="5082"/>
                    <a:pt x="34328" y="5010"/>
                    <a:pt x="34227" y="4981"/>
                  </a:cubicBezTo>
                  <a:cubicBezTo>
                    <a:pt x="34198" y="4981"/>
                    <a:pt x="34183" y="4981"/>
                    <a:pt x="34169" y="4981"/>
                  </a:cubicBezTo>
                  <a:cubicBezTo>
                    <a:pt x="34328" y="4533"/>
                    <a:pt x="34573" y="4115"/>
                    <a:pt x="34891" y="3768"/>
                  </a:cubicBezTo>
                  <a:cubicBezTo>
                    <a:pt x="35945" y="2584"/>
                    <a:pt x="39337" y="1949"/>
                    <a:pt x="42917" y="1848"/>
                  </a:cubicBezTo>
                  <a:cubicBezTo>
                    <a:pt x="46728" y="1733"/>
                    <a:pt x="50712" y="2224"/>
                    <a:pt x="52329" y="3306"/>
                  </a:cubicBezTo>
                  <a:cubicBezTo>
                    <a:pt x="52747" y="3580"/>
                    <a:pt x="53152" y="3912"/>
                    <a:pt x="53498" y="4302"/>
                  </a:cubicBezTo>
                  <a:close/>
                  <a:moveTo>
                    <a:pt x="32711" y="5255"/>
                  </a:moveTo>
                  <a:lnTo>
                    <a:pt x="29405" y="5399"/>
                  </a:lnTo>
                  <a:lnTo>
                    <a:pt x="26100" y="5255"/>
                  </a:lnTo>
                  <a:cubicBezTo>
                    <a:pt x="26172" y="4981"/>
                    <a:pt x="26186" y="4706"/>
                    <a:pt x="26186" y="4432"/>
                  </a:cubicBezTo>
                  <a:cubicBezTo>
                    <a:pt x="26836" y="3999"/>
                    <a:pt x="28121" y="3783"/>
                    <a:pt x="29405" y="3783"/>
                  </a:cubicBezTo>
                  <a:cubicBezTo>
                    <a:pt x="30690" y="3783"/>
                    <a:pt x="31975" y="3999"/>
                    <a:pt x="32624" y="4432"/>
                  </a:cubicBezTo>
                  <a:cubicBezTo>
                    <a:pt x="32610" y="4706"/>
                    <a:pt x="32639" y="4981"/>
                    <a:pt x="32711" y="5255"/>
                  </a:cubicBezTo>
                  <a:close/>
                  <a:moveTo>
                    <a:pt x="5471" y="13512"/>
                  </a:moveTo>
                  <a:cubicBezTo>
                    <a:pt x="4620" y="12516"/>
                    <a:pt x="4013" y="11347"/>
                    <a:pt x="3667" y="10076"/>
                  </a:cubicBezTo>
                  <a:cubicBezTo>
                    <a:pt x="3523" y="9586"/>
                    <a:pt x="3407" y="9066"/>
                    <a:pt x="3349" y="8561"/>
                  </a:cubicBezTo>
                  <a:lnTo>
                    <a:pt x="3234" y="8561"/>
                  </a:lnTo>
                  <a:cubicBezTo>
                    <a:pt x="2498" y="8647"/>
                    <a:pt x="2425" y="7348"/>
                    <a:pt x="2180" y="6612"/>
                  </a:cubicBezTo>
                  <a:cubicBezTo>
                    <a:pt x="1935" y="5876"/>
                    <a:pt x="1271" y="5746"/>
                    <a:pt x="780" y="5746"/>
                  </a:cubicBezTo>
                  <a:cubicBezTo>
                    <a:pt x="289" y="5746"/>
                    <a:pt x="0" y="4259"/>
                    <a:pt x="592" y="3811"/>
                  </a:cubicBezTo>
                  <a:cubicBezTo>
                    <a:pt x="2916" y="2065"/>
                    <a:pt x="12949" y="0"/>
                    <a:pt x="19344" y="895"/>
                  </a:cubicBezTo>
                  <a:cubicBezTo>
                    <a:pt x="22707" y="1372"/>
                    <a:pt x="25825" y="2310"/>
                    <a:pt x="25984" y="2960"/>
                  </a:cubicBezTo>
                  <a:cubicBezTo>
                    <a:pt x="26027" y="3104"/>
                    <a:pt x="26071" y="3306"/>
                    <a:pt x="26100" y="3537"/>
                  </a:cubicBezTo>
                  <a:cubicBezTo>
                    <a:pt x="26865" y="3162"/>
                    <a:pt x="28135" y="2974"/>
                    <a:pt x="29405" y="2974"/>
                  </a:cubicBezTo>
                  <a:cubicBezTo>
                    <a:pt x="30661" y="2974"/>
                    <a:pt x="31932" y="3147"/>
                    <a:pt x="32697" y="3537"/>
                  </a:cubicBezTo>
                  <a:cubicBezTo>
                    <a:pt x="32725" y="3306"/>
                    <a:pt x="32769" y="3104"/>
                    <a:pt x="32812" y="2960"/>
                  </a:cubicBezTo>
                  <a:cubicBezTo>
                    <a:pt x="32971" y="2310"/>
                    <a:pt x="36089" y="1372"/>
                    <a:pt x="39452" y="895"/>
                  </a:cubicBezTo>
                  <a:cubicBezTo>
                    <a:pt x="45847" y="0"/>
                    <a:pt x="55866" y="2065"/>
                    <a:pt x="58204" y="3811"/>
                  </a:cubicBezTo>
                  <a:cubicBezTo>
                    <a:pt x="58796" y="4259"/>
                    <a:pt x="58507" y="5746"/>
                    <a:pt x="58016" y="5746"/>
                  </a:cubicBezTo>
                  <a:cubicBezTo>
                    <a:pt x="57526" y="5746"/>
                    <a:pt x="56862" y="5876"/>
                    <a:pt x="56616" y="6612"/>
                  </a:cubicBezTo>
                  <a:cubicBezTo>
                    <a:pt x="56371" y="7348"/>
                    <a:pt x="56299" y="8647"/>
                    <a:pt x="55562" y="8561"/>
                  </a:cubicBezTo>
                  <a:lnTo>
                    <a:pt x="55447" y="8561"/>
                  </a:lnTo>
                  <a:cubicBezTo>
                    <a:pt x="55389" y="9066"/>
                    <a:pt x="55274" y="9586"/>
                    <a:pt x="55129" y="10076"/>
                  </a:cubicBezTo>
                  <a:cubicBezTo>
                    <a:pt x="54783" y="11347"/>
                    <a:pt x="54162" y="12516"/>
                    <a:pt x="53325" y="13512"/>
                  </a:cubicBezTo>
                  <a:cubicBezTo>
                    <a:pt x="54653" y="14941"/>
                    <a:pt x="55736" y="16226"/>
                    <a:pt x="56429" y="16977"/>
                  </a:cubicBezTo>
                  <a:cubicBezTo>
                    <a:pt x="57843" y="18536"/>
                    <a:pt x="53845" y="18925"/>
                    <a:pt x="53238" y="17482"/>
                  </a:cubicBezTo>
                  <a:cubicBezTo>
                    <a:pt x="52834" y="16558"/>
                    <a:pt x="52358" y="15677"/>
                    <a:pt x="51824" y="14826"/>
                  </a:cubicBezTo>
                  <a:cubicBezTo>
                    <a:pt x="50510" y="15706"/>
                    <a:pt x="48807" y="16269"/>
                    <a:pt x="46612" y="16428"/>
                  </a:cubicBezTo>
                  <a:cubicBezTo>
                    <a:pt x="44389" y="16587"/>
                    <a:pt x="41979" y="16529"/>
                    <a:pt x="39842" y="15865"/>
                  </a:cubicBezTo>
                  <a:cubicBezTo>
                    <a:pt x="38153" y="15374"/>
                    <a:pt x="36623" y="14436"/>
                    <a:pt x="35425" y="13137"/>
                  </a:cubicBezTo>
                  <a:cubicBezTo>
                    <a:pt x="34256" y="11881"/>
                    <a:pt x="33332" y="9874"/>
                    <a:pt x="33086" y="7911"/>
                  </a:cubicBezTo>
                  <a:cubicBezTo>
                    <a:pt x="33014" y="7406"/>
                    <a:pt x="33000" y="6901"/>
                    <a:pt x="33043" y="6395"/>
                  </a:cubicBezTo>
                  <a:lnTo>
                    <a:pt x="29391" y="6265"/>
                  </a:lnTo>
                  <a:lnTo>
                    <a:pt x="25739" y="6395"/>
                  </a:lnTo>
                  <a:cubicBezTo>
                    <a:pt x="25768" y="6901"/>
                    <a:pt x="25753" y="7406"/>
                    <a:pt x="25695" y="7911"/>
                  </a:cubicBezTo>
                  <a:cubicBezTo>
                    <a:pt x="25450" y="9889"/>
                    <a:pt x="24526" y="11895"/>
                    <a:pt x="23357" y="13137"/>
                  </a:cubicBezTo>
                  <a:cubicBezTo>
                    <a:pt x="22159" y="14436"/>
                    <a:pt x="20629" y="15374"/>
                    <a:pt x="18940" y="15865"/>
                  </a:cubicBezTo>
                  <a:cubicBezTo>
                    <a:pt x="16789" y="16529"/>
                    <a:pt x="14392" y="16587"/>
                    <a:pt x="12169" y="16428"/>
                  </a:cubicBezTo>
                  <a:cubicBezTo>
                    <a:pt x="9975" y="16269"/>
                    <a:pt x="8272" y="15706"/>
                    <a:pt x="6958" y="14826"/>
                  </a:cubicBezTo>
                  <a:cubicBezTo>
                    <a:pt x="6424" y="15677"/>
                    <a:pt x="5948" y="16558"/>
                    <a:pt x="5543" y="17482"/>
                  </a:cubicBezTo>
                  <a:cubicBezTo>
                    <a:pt x="4937" y="18925"/>
                    <a:pt x="939" y="18536"/>
                    <a:pt x="2353" y="16977"/>
                  </a:cubicBezTo>
                  <a:cubicBezTo>
                    <a:pt x="3046" y="16226"/>
                    <a:pt x="4129" y="14941"/>
                    <a:pt x="5457" y="13512"/>
                  </a:cubicBezTo>
                  <a:close/>
                  <a:moveTo>
                    <a:pt x="40665" y="5905"/>
                  </a:moveTo>
                  <a:lnTo>
                    <a:pt x="42412" y="5977"/>
                  </a:lnTo>
                  <a:cubicBezTo>
                    <a:pt x="45732" y="6107"/>
                    <a:pt x="49759" y="9744"/>
                    <a:pt x="52776" y="12920"/>
                  </a:cubicBezTo>
                  <a:cubicBezTo>
                    <a:pt x="53513" y="12025"/>
                    <a:pt x="54047" y="10986"/>
                    <a:pt x="54350" y="9860"/>
                  </a:cubicBezTo>
                  <a:cubicBezTo>
                    <a:pt x="54841" y="8156"/>
                    <a:pt x="54797" y="6814"/>
                    <a:pt x="54393" y="5760"/>
                  </a:cubicBezTo>
                  <a:cubicBezTo>
                    <a:pt x="54364" y="5674"/>
                    <a:pt x="54335" y="5601"/>
                    <a:pt x="54306" y="5515"/>
                  </a:cubicBezTo>
                  <a:cubicBezTo>
                    <a:pt x="51506" y="5587"/>
                    <a:pt x="46324" y="5731"/>
                    <a:pt x="40665" y="5905"/>
                  </a:cubicBezTo>
                  <a:close/>
                  <a:moveTo>
                    <a:pt x="24310" y="5168"/>
                  </a:moveTo>
                  <a:cubicBezTo>
                    <a:pt x="24382" y="5082"/>
                    <a:pt x="24468" y="5010"/>
                    <a:pt x="24584" y="4981"/>
                  </a:cubicBezTo>
                  <a:cubicBezTo>
                    <a:pt x="24598" y="4981"/>
                    <a:pt x="24613" y="4981"/>
                    <a:pt x="24642" y="4981"/>
                  </a:cubicBezTo>
                  <a:cubicBezTo>
                    <a:pt x="24468" y="4533"/>
                    <a:pt x="24237" y="4115"/>
                    <a:pt x="23920" y="3768"/>
                  </a:cubicBezTo>
                  <a:cubicBezTo>
                    <a:pt x="22866" y="2584"/>
                    <a:pt x="19474" y="1949"/>
                    <a:pt x="15894" y="1848"/>
                  </a:cubicBezTo>
                  <a:cubicBezTo>
                    <a:pt x="12083" y="1733"/>
                    <a:pt x="8099" y="2224"/>
                    <a:pt x="6482" y="3306"/>
                  </a:cubicBezTo>
                  <a:cubicBezTo>
                    <a:pt x="6049" y="3580"/>
                    <a:pt x="5659" y="3912"/>
                    <a:pt x="5313" y="4302"/>
                  </a:cubicBezTo>
                  <a:lnTo>
                    <a:pt x="24324" y="5168"/>
                  </a:lnTo>
                  <a:close/>
                  <a:moveTo>
                    <a:pt x="51405" y="14133"/>
                  </a:moveTo>
                  <a:cubicBezTo>
                    <a:pt x="49326" y="10943"/>
                    <a:pt x="45934" y="7059"/>
                    <a:pt x="42426" y="6785"/>
                  </a:cubicBezTo>
                  <a:cubicBezTo>
                    <a:pt x="41214" y="6698"/>
                    <a:pt x="38312" y="6569"/>
                    <a:pt x="34588" y="6439"/>
                  </a:cubicBezTo>
                  <a:cubicBezTo>
                    <a:pt x="34515" y="6973"/>
                    <a:pt x="34501" y="7507"/>
                    <a:pt x="34530" y="8027"/>
                  </a:cubicBezTo>
                  <a:cubicBezTo>
                    <a:pt x="34660" y="9470"/>
                    <a:pt x="35569" y="10163"/>
                    <a:pt x="34833" y="10466"/>
                  </a:cubicBezTo>
                  <a:cubicBezTo>
                    <a:pt x="34775" y="10481"/>
                    <a:pt x="34718" y="10495"/>
                    <a:pt x="34674" y="10495"/>
                  </a:cubicBezTo>
                  <a:cubicBezTo>
                    <a:pt x="35006" y="11260"/>
                    <a:pt x="35468" y="11967"/>
                    <a:pt x="36017" y="12588"/>
                  </a:cubicBezTo>
                  <a:cubicBezTo>
                    <a:pt x="37128" y="13772"/>
                    <a:pt x="38529" y="14638"/>
                    <a:pt x="40073" y="15100"/>
                  </a:cubicBezTo>
                  <a:cubicBezTo>
                    <a:pt x="42123" y="15721"/>
                    <a:pt x="44433" y="15764"/>
                    <a:pt x="46569" y="15620"/>
                  </a:cubicBezTo>
                  <a:cubicBezTo>
                    <a:pt x="48619" y="15475"/>
                    <a:pt x="50192" y="14941"/>
                    <a:pt x="51405" y="14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0"/>
            <p:cNvSpPr/>
            <p:nvPr/>
          </p:nvSpPr>
          <p:spPr>
            <a:xfrm>
              <a:off x="7282163" y="1895375"/>
              <a:ext cx="55225" cy="146175"/>
            </a:xfrm>
            <a:custGeom>
              <a:avLst/>
              <a:gdLst/>
              <a:ahLst/>
              <a:cxnLst/>
              <a:rect l="l" t="t" r="r" b="b"/>
              <a:pathLst>
                <a:path w="2209" h="5847" extrusionOk="0">
                  <a:moveTo>
                    <a:pt x="1343" y="145"/>
                  </a:moveTo>
                  <a:cubicBezTo>
                    <a:pt x="1877" y="1"/>
                    <a:pt x="2209" y="1848"/>
                    <a:pt x="2036" y="3364"/>
                  </a:cubicBezTo>
                  <a:cubicBezTo>
                    <a:pt x="1848" y="4952"/>
                    <a:pt x="1271" y="5847"/>
                    <a:pt x="722" y="5630"/>
                  </a:cubicBezTo>
                  <a:cubicBezTo>
                    <a:pt x="0" y="5327"/>
                    <a:pt x="910" y="4634"/>
                    <a:pt x="1040" y="3191"/>
                  </a:cubicBezTo>
                  <a:cubicBezTo>
                    <a:pt x="1155" y="1733"/>
                    <a:pt x="549" y="376"/>
                    <a:pt x="1343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0"/>
            <p:cNvSpPr/>
            <p:nvPr/>
          </p:nvSpPr>
          <p:spPr>
            <a:xfrm>
              <a:off x="7535138" y="1895375"/>
              <a:ext cx="55250" cy="146175"/>
            </a:xfrm>
            <a:custGeom>
              <a:avLst/>
              <a:gdLst/>
              <a:ahLst/>
              <a:cxnLst/>
              <a:rect l="l" t="t" r="r" b="b"/>
              <a:pathLst>
                <a:path w="2210" h="5847" extrusionOk="0">
                  <a:moveTo>
                    <a:pt x="867" y="145"/>
                  </a:moveTo>
                  <a:cubicBezTo>
                    <a:pt x="333" y="1"/>
                    <a:pt x="0" y="1848"/>
                    <a:pt x="174" y="3364"/>
                  </a:cubicBezTo>
                  <a:cubicBezTo>
                    <a:pt x="361" y="4952"/>
                    <a:pt x="939" y="5847"/>
                    <a:pt x="1473" y="5630"/>
                  </a:cubicBezTo>
                  <a:cubicBezTo>
                    <a:pt x="2209" y="5327"/>
                    <a:pt x="1300" y="4634"/>
                    <a:pt x="1170" y="3191"/>
                  </a:cubicBezTo>
                  <a:cubicBezTo>
                    <a:pt x="1040" y="1733"/>
                    <a:pt x="1646" y="376"/>
                    <a:pt x="867" y="14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0"/>
            <p:cNvSpPr/>
            <p:nvPr/>
          </p:nvSpPr>
          <p:spPr>
            <a:xfrm>
              <a:off x="67249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55260" y="44"/>
                  </a:moveTo>
                  <a:cubicBezTo>
                    <a:pt x="53066" y="130"/>
                    <a:pt x="20514" y="1646"/>
                    <a:pt x="15447" y="1848"/>
                  </a:cubicBezTo>
                  <a:cubicBezTo>
                    <a:pt x="10380" y="2050"/>
                    <a:pt x="3682" y="10379"/>
                    <a:pt x="1430" y="12833"/>
                  </a:cubicBezTo>
                  <a:cubicBezTo>
                    <a:pt x="1" y="14392"/>
                    <a:pt x="3999" y="14782"/>
                    <a:pt x="4606" y="13353"/>
                  </a:cubicBezTo>
                  <a:cubicBezTo>
                    <a:pt x="5688" y="10740"/>
                    <a:pt x="10438" y="3032"/>
                    <a:pt x="15432" y="2656"/>
                  </a:cubicBezTo>
                  <a:cubicBezTo>
                    <a:pt x="20427" y="2281"/>
                    <a:pt x="54596" y="1328"/>
                    <a:pt x="55520" y="1328"/>
                  </a:cubicBezTo>
                  <a:cubicBezTo>
                    <a:pt x="56299" y="1343"/>
                    <a:pt x="56314" y="0"/>
                    <a:pt x="55260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0"/>
            <p:cNvSpPr/>
            <p:nvPr/>
          </p:nvSpPr>
          <p:spPr>
            <a:xfrm>
              <a:off x="6739738" y="1877700"/>
              <a:ext cx="1407850" cy="369575"/>
            </a:xfrm>
            <a:custGeom>
              <a:avLst/>
              <a:gdLst/>
              <a:ahLst/>
              <a:cxnLst/>
              <a:rect l="l" t="t" r="r" b="b"/>
              <a:pathLst>
                <a:path w="56314" h="14783" extrusionOk="0">
                  <a:moveTo>
                    <a:pt x="1055" y="44"/>
                  </a:moveTo>
                  <a:cubicBezTo>
                    <a:pt x="3249" y="130"/>
                    <a:pt x="35801" y="1646"/>
                    <a:pt x="40868" y="1848"/>
                  </a:cubicBezTo>
                  <a:cubicBezTo>
                    <a:pt x="45934" y="2050"/>
                    <a:pt x="52632" y="10379"/>
                    <a:pt x="54884" y="12833"/>
                  </a:cubicBezTo>
                  <a:cubicBezTo>
                    <a:pt x="56313" y="14392"/>
                    <a:pt x="52300" y="14782"/>
                    <a:pt x="51709" y="13353"/>
                  </a:cubicBezTo>
                  <a:cubicBezTo>
                    <a:pt x="50626" y="10740"/>
                    <a:pt x="45877" y="3032"/>
                    <a:pt x="40882" y="2656"/>
                  </a:cubicBezTo>
                  <a:cubicBezTo>
                    <a:pt x="35887" y="2281"/>
                    <a:pt x="1704" y="1328"/>
                    <a:pt x="795" y="1328"/>
                  </a:cubicBezTo>
                  <a:cubicBezTo>
                    <a:pt x="15" y="1343"/>
                    <a:pt x="1" y="0"/>
                    <a:pt x="1055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0"/>
            <p:cNvSpPr/>
            <p:nvPr/>
          </p:nvSpPr>
          <p:spPr>
            <a:xfrm>
              <a:off x="6701488" y="1774475"/>
              <a:ext cx="734800" cy="414700"/>
            </a:xfrm>
            <a:custGeom>
              <a:avLst/>
              <a:gdLst/>
              <a:ahLst/>
              <a:cxnLst/>
              <a:rect l="l" t="t" r="r" b="b"/>
              <a:pathLst>
                <a:path w="29392" h="16588" extrusionOk="0">
                  <a:moveTo>
                    <a:pt x="18709" y="15086"/>
                  </a:moveTo>
                  <a:cubicBezTo>
                    <a:pt x="20268" y="14638"/>
                    <a:pt x="21668" y="13772"/>
                    <a:pt x="22765" y="12588"/>
                  </a:cubicBezTo>
                  <a:cubicBezTo>
                    <a:pt x="23834" y="11448"/>
                    <a:pt x="24671" y="9615"/>
                    <a:pt x="24887" y="7796"/>
                  </a:cubicBezTo>
                  <a:cubicBezTo>
                    <a:pt x="25075" y="6280"/>
                    <a:pt x="24830" y="4793"/>
                    <a:pt x="23906" y="3754"/>
                  </a:cubicBezTo>
                  <a:cubicBezTo>
                    <a:pt x="22852" y="2570"/>
                    <a:pt x="19460" y="1935"/>
                    <a:pt x="15880" y="1834"/>
                  </a:cubicBezTo>
                  <a:cubicBezTo>
                    <a:pt x="12069" y="1719"/>
                    <a:pt x="8084" y="2224"/>
                    <a:pt x="6468" y="3292"/>
                  </a:cubicBezTo>
                  <a:cubicBezTo>
                    <a:pt x="5544" y="3913"/>
                    <a:pt x="4779" y="4707"/>
                    <a:pt x="4389" y="5760"/>
                  </a:cubicBezTo>
                  <a:cubicBezTo>
                    <a:pt x="3999" y="6800"/>
                    <a:pt x="3941" y="8157"/>
                    <a:pt x="4432" y="9860"/>
                  </a:cubicBezTo>
                  <a:cubicBezTo>
                    <a:pt x="4894" y="11448"/>
                    <a:pt x="5688" y="12805"/>
                    <a:pt x="6930" y="13801"/>
                  </a:cubicBezTo>
                  <a:cubicBezTo>
                    <a:pt x="8171" y="14783"/>
                    <a:pt x="9903" y="15447"/>
                    <a:pt x="12227" y="15620"/>
                  </a:cubicBezTo>
                  <a:cubicBezTo>
                    <a:pt x="14349" y="15764"/>
                    <a:pt x="16659" y="15721"/>
                    <a:pt x="18723" y="15086"/>
                  </a:cubicBezTo>
                  <a:close/>
                  <a:moveTo>
                    <a:pt x="12170" y="16414"/>
                  </a:moveTo>
                  <a:cubicBezTo>
                    <a:pt x="9672" y="16241"/>
                    <a:pt x="7810" y="15519"/>
                    <a:pt x="6424" y="14422"/>
                  </a:cubicBezTo>
                  <a:cubicBezTo>
                    <a:pt x="5039" y="13339"/>
                    <a:pt x="4172" y="11823"/>
                    <a:pt x="3667" y="10077"/>
                  </a:cubicBezTo>
                  <a:cubicBezTo>
                    <a:pt x="3508" y="9586"/>
                    <a:pt x="3407" y="9066"/>
                    <a:pt x="3335" y="8561"/>
                  </a:cubicBezTo>
                  <a:lnTo>
                    <a:pt x="3220" y="8561"/>
                  </a:lnTo>
                  <a:cubicBezTo>
                    <a:pt x="2498" y="8648"/>
                    <a:pt x="2411" y="7348"/>
                    <a:pt x="2166" y="6612"/>
                  </a:cubicBezTo>
                  <a:cubicBezTo>
                    <a:pt x="1920" y="5876"/>
                    <a:pt x="1256" y="5746"/>
                    <a:pt x="766" y="5746"/>
                  </a:cubicBezTo>
                  <a:cubicBezTo>
                    <a:pt x="275" y="5746"/>
                    <a:pt x="1" y="4259"/>
                    <a:pt x="592" y="3812"/>
                  </a:cubicBezTo>
                  <a:cubicBezTo>
                    <a:pt x="2917" y="2065"/>
                    <a:pt x="12935" y="1"/>
                    <a:pt x="19330" y="896"/>
                  </a:cubicBezTo>
                  <a:cubicBezTo>
                    <a:pt x="22693" y="1372"/>
                    <a:pt x="25811" y="2310"/>
                    <a:pt x="25984" y="2960"/>
                  </a:cubicBezTo>
                  <a:cubicBezTo>
                    <a:pt x="26013" y="3104"/>
                    <a:pt x="26057" y="3306"/>
                    <a:pt x="26085" y="3537"/>
                  </a:cubicBezTo>
                  <a:cubicBezTo>
                    <a:pt x="26851" y="3162"/>
                    <a:pt x="28121" y="2974"/>
                    <a:pt x="29391" y="2974"/>
                  </a:cubicBezTo>
                  <a:lnTo>
                    <a:pt x="29391" y="3768"/>
                  </a:lnTo>
                  <a:cubicBezTo>
                    <a:pt x="28106" y="3768"/>
                    <a:pt x="26807" y="3985"/>
                    <a:pt x="26172" y="4418"/>
                  </a:cubicBezTo>
                  <a:cubicBezTo>
                    <a:pt x="26172" y="5024"/>
                    <a:pt x="26085" y="5616"/>
                    <a:pt x="25725" y="5804"/>
                  </a:cubicBezTo>
                  <a:lnTo>
                    <a:pt x="25667" y="5833"/>
                  </a:lnTo>
                  <a:cubicBezTo>
                    <a:pt x="25768" y="6511"/>
                    <a:pt x="25782" y="7204"/>
                    <a:pt x="25696" y="7897"/>
                  </a:cubicBezTo>
                  <a:cubicBezTo>
                    <a:pt x="25450" y="9875"/>
                    <a:pt x="24526" y="11881"/>
                    <a:pt x="23357" y="13123"/>
                  </a:cubicBezTo>
                  <a:cubicBezTo>
                    <a:pt x="22159" y="14422"/>
                    <a:pt x="20629" y="15360"/>
                    <a:pt x="18940" y="15851"/>
                  </a:cubicBezTo>
                  <a:cubicBezTo>
                    <a:pt x="16803" y="16515"/>
                    <a:pt x="14393" y="16587"/>
                    <a:pt x="12170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0"/>
            <p:cNvSpPr/>
            <p:nvPr/>
          </p:nvSpPr>
          <p:spPr>
            <a:xfrm>
              <a:off x="7423613" y="1774475"/>
              <a:ext cx="747800" cy="414700"/>
            </a:xfrm>
            <a:custGeom>
              <a:avLst/>
              <a:gdLst/>
              <a:ahLst/>
              <a:cxnLst/>
              <a:rect l="l" t="t" r="r" b="b"/>
              <a:pathLst>
                <a:path w="29912" h="16588" extrusionOk="0">
                  <a:moveTo>
                    <a:pt x="11188" y="15086"/>
                  </a:moveTo>
                  <a:cubicBezTo>
                    <a:pt x="9629" y="14638"/>
                    <a:pt x="8229" y="13772"/>
                    <a:pt x="7132" y="12588"/>
                  </a:cubicBezTo>
                  <a:cubicBezTo>
                    <a:pt x="6078" y="11448"/>
                    <a:pt x="5227" y="9615"/>
                    <a:pt x="5010" y="7796"/>
                  </a:cubicBezTo>
                  <a:cubicBezTo>
                    <a:pt x="4837" y="6280"/>
                    <a:pt x="5082" y="4793"/>
                    <a:pt x="6006" y="3754"/>
                  </a:cubicBezTo>
                  <a:cubicBezTo>
                    <a:pt x="7060" y="2570"/>
                    <a:pt x="10452" y="1935"/>
                    <a:pt x="14032" y="1834"/>
                  </a:cubicBezTo>
                  <a:cubicBezTo>
                    <a:pt x="17843" y="1719"/>
                    <a:pt x="21827" y="2224"/>
                    <a:pt x="23444" y="3292"/>
                  </a:cubicBezTo>
                  <a:cubicBezTo>
                    <a:pt x="24368" y="3913"/>
                    <a:pt x="25119" y="4707"/>
                    <a:pt x="25508" y="5760"/>
                  </a:cubicBezTo>
                  <a:cubicBezTo>
                    <a:pt x="25913" y="6800"/>
                    <a:pt x="25956" y="8157"/>
                    <a:pt x="25465" y="9860"/>
                  </a:cubicBezTo>
                  <a:cubicBezTo>
                    <a:pt x="25003" y="11448"/>
                    <a:pt x="24224" y="12805"/>
                    <a:pt x="22968" y="13801"/>
                  </a:cubicBezTo>
                  <a:cubicBezTo>
                    <a:pt x="21726" y="14783"/>
                    <a:pt x="19994" y="15447"/>
                    <a:pt x="17670" y="15605"/>
                  </a:cubicBezTo>
                  <a:cubicBezTo>
                    <a:pt x="15548" y="15764"/>
                    <a:pt x="13238" y="15721"/>
                    <a:pt x="11174" y="15086"/>
                  </a:cubicBezTo>
                  <a:close/>
                  <a:moveTo>
                    <a:pt x="17728" y="16414"/>
                  </a:moveTo>
                  <a:cubicBezTo>
                    <a:pt x="20225" y="16241"/>
                    <a:pt x="22102" y="15519"/>
                    <a:pt x="23473" y="14422"/>
                  </a:cubicBezTo>
                  <a:cubicBezTo>
                    <a:pt x="24859" y="13339"/>
                    <a:pt x="25739" y="11823"/>
                    <a:pt x="26245" y="10077"/>
                  </a:cubicBezTo>
                  <a:cubicBezTo>
                    <a:pt x="26389" y="9586"/>
                    <a:pt x="26490" y="9066"/>
                    <a:pt x="26562" y="8561"/>
                  </a:cubicBezTo>
                  <a:lnTo>
                    <a:pt x="26678" y="8561"/>
                  </a:lnTo>
                  <a:cubicBezTo>
                    <a:pt x="27414" y="8648"/>
                    <a:pt x="27486" y="7348"/>
                    <a:pt x="27731" y="6612"/>
                  </a:cubicBezTo>
                  <a:cubicBezTo>
                    <a:pt x="27977" y="5876"/>
                    <a:pt x="28641" y="5746"/>
                    <a:pt x="29132" y="5746"/>
                  </a:cubicBezTo>
                  <a:cubicBezTo>
                    <a:pt x="29623" y="5746"/>
                    <a:pt x="29911" y="4259"/>
                    <a:pt x="29319" y="3812"/>
                  </a:cubicBezTo>
                  <a:cubicBezTo>
                    <a:pt x="26995" y="2065"/>
                    <a:pt x="16977" y="1"/>
                    <a:pt x="10568" y="896"/>
                  </a:cubicBezTo>
                  <a:cubicBezTo>
                    <a:pt x="7204" y="1372"/>
                    <a:pt x="4086" y="2310"/>
                    <a:pt x="3927" y="2960"/>
                  </a:cubicBezTo>
                  <a:cubicBezTo>
                    <a:pt x="3884" y="3104"/>
                    <a:pt x="3841" y="3306"/>
                    <a:pt x="3812" y="3537"/>
                  </a:cubicBezTo>
                  <a:cubicBezTo>
                    <a:pt x="3047" y="3162"/>
                    <a:pt x="1776" y="2974"/>
                    <a:pt x="521" y="2974"/>
                  </a:cubicBezTo>
                  <a:lnTo>
                    <a:pt x="1" y="3422"/>
                  </a:lnTo>
                  <a:lnTo>
                    <a:pt x="521" y="3783"/>
                  </a:lnTo>
                  <a:cubicBezTo>
                    <a:pt x="1805" y="3783"/>
                    <a:pt x="3090" y="3999"/>
                    <a:pt x="3740" y="4418"/>
                  </a:cubicBezTo>
                  <a:cubicBezTo>
                    <a:pt x="3740" y="5039"/>
                    <a:pt x="3826" y="5616"/>
                    <a:pt x="4173" y="5804"/>
                  </a:cubicBezTo>
                  <a:lnTo>
                    <a:pt x="4231" y="5833"/>
                  </a:lnTo>
                  <a:cubicBezTo>
                    <a:pt x="4129" y="6526"/>
                    <a:pt x="4129" y="7218"/>
                    <a:pt x="4216" y="7897"/>
                  </a:cubicBezTo>
                  <a:cubicBezTo>
                    <a:pt x="4447" y="9889"/>
                    <a:pt x="5371" y="11881"/>
                    <a:pt x="6540" y="13137"/>
                  </a:cubicBezTo>
                  <a:cubicBezTo>
                    <a:pt x="7738" y="14422"/>
                    <a:pt x="9268" y="15360"/>
                    <a:pt x="10957" y="15865"/>
                  </a:cubicBezTo>
                  <a:cubicBezTo>
                    <a:pt x="13094" y="16515"/>
                    <a:pt x="15505" y="16587"/>
                    <a:pt x="17728" y="16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0"/>
            <p:cNvSpPr/>
            <p:nvPr/>
          </p:nvSpPr>
          <p:spPr>
            <a:xfrm>
              <a:off x="6800013" y="1817425"/>
              <a:ext cx="528350" cy="351175"/>
            </a:xfrm>
            <a:custGeom>
              <a:avLst/>
              <a:gdLst/>
              <a:ahLst/>
              <a:cxnLst/>
              <a:rect l="l" t="t" r="r" b="b"/>
              <a:pathLst>
                <a:path w="21134" h="14047" extrusionOk="0">
                  <a:moveTo>
                    <a:pt x="14768" y="13368"/>
                  </a:moveTo>
                  <a:cubicBezTo>
                    <a:pt x="16327" y="12920"/>
                    <a:pt x="17727" y="12054"/>
                    <a:pt x="18824" y="10870"/>
                  </a:cubicBezTo>
                  <a:cubicBezTo>
                    <a:pt x="19893" y="9730"/>
                    <a:pt x="20730" y="7897"/>
                    <a:pt x="20946" y="6078"/>
                  </a:cubicBezTo>
                  <a:cubicBezTo>
                    <a:pt x="21134" y="4562"/>
                    <a:pt x="20889" y="3075"/>
                    <a:pt x="19965" y="2036"/>
                  </a:cubicBezTo>
                  <a:cubicBezTo>
                    <a:pt x="18911" y="852"/>
                    <a:pt x="15519" y="217"/>
                    <a:pt x="11939" y="116"/>
                  </a:cubicBezTo>
                  <a:cubicBezTo>
                    <a:pt x="8128" y="1"/>
                    <a:pt x="4143" y="506"/>
                    <a:pt x="2527" y="1574"/>
                  </a:cubicBezTo>
                  <a:cubicBezTo>
                    <a:pt x="1603" y="2195"/>
                    <a:pt x="838" y="2989"/>
                    <a:pt x="448" y="4042"/>
                  </a:cubicBezTo>
                  <a:cubicBezTo>
                    <a:pt x="58" y="5082"/>
                    <a:pt x="0" y="6439"/>
                    <a:pt x="491" y="8142"/>
                  </a:cubicBezTo>
                  <a:cubicBezTo>
                    <a:pt x="953" y="9730"/>
                    <a:pt x="1747" y="11087"/>
                    <a:pt x="2989" y="12083"/>
                  </a:cubicBezTo>
                  <a:cubicBezTo>
                    <a:pt x="4230" y="13065"/>
                    <a:pt x="5962" y="13729"/>
                    <a:pt x="8286" y="13902"/>
                  </a:cubicBezTo>
                  <a:cubicBezTo>
                    <a:pt x="10408" y="14046"/>
                    <a:pt x="12718" y="14003"/>
                    <a:pt x="14768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0"/>
            <p:cNvSpPr/>
            <p:nvPr/>
          </p:nvSpPr>
          <p:spPr>
            <a:xfrm>
              <a:off x="7544513" y="1817425"/>
              <a:ext cx="528000" cy="351175"/>
            </a:xfrm>
            <a:custGeom>
              <a:avLst/>
              <a:gdLst/>
              <a:ahLst/>
              <a:cxnLst/>
              <a:rect l="l" t="t" r="r" b="b"/>
              <a:pathLst>
                <a:path w="21120" h="14047" extrusionOk="0">
                  <a:moveTo>
                    <a:pt x="6352" y="13368"/>
                  </a:moveTo>
                  <a:cubicBezTo>
                    <a:pt x="4808" y="12920"/>
                    <a:pt x="3408" y="12054"/>
                    <a:pt x="2296" y="10870"/>
                  </a:cubicBezTo>
                  <a:cubicBezTo>
                    <a:pt x="1242" y="9730"/>
                    <a:pt x="391" y="7897"/>
                    <a:pt x="174" y="6078"/>
                  </a:cubicBezTo>
                  <a:cubicBezTo>
                    <a:pt x="1" y="4562"/>
                    <a:pt x="246" y="3075"/>
                    <a:pt x="1170" y="2036"/>
                  </a:cubicBezTo>
                  <a:cubicBezTo>
                    <a:pt x="2224" y="852"/>
                    <a:pt x="5616" y="217"/>
                    <a:pt x="9196" y="116"/>
                  </a:cubicBezTo>
                  <a:cubicBezTo>
                    <a:pt x="13007" y="1"/>
                    <a:pt x="16991" y="506"/>
                    <a:pt x="18608" y="1574"/>
                  </a:cubicBezTo>
                  <a:cubicBezTo>
                    <a:pt x="19532" y="2195"/>
                    <a:pt x="20283" y="2989"/>
                    <a:pt x="20672" y="4042"/>
                  </a:cubicBezTo>
                  <a:cubicBezTo>
                    <a:pt x="21077" y="5082"/>
                    <a:pt x="21120" y="6439"/>
                    <a:pt x="20629" y="8142"/>
                  </a:cubicBezTo>
                  <a:cubicBezTo>
                    <a:pt x="20167" y="9730"/>
                    <a:pt x="19388" y="11087"/>
                    <a:pt x="18132" y="12083"/>
                  </a:cubicBezTo>
                  <a:cubicBezTo>
                    <a:pt x="16890" y="13065"/>
                    <a:pt x="15158" y="13729"/>
                    <a:pt x="12834" y="13887"/>
                  </a:cubicBezTo>
                  <a:cubicBezTo>
                    <a:pt x="10712" y="14046"/>
                    <a:pt x="8388" y="14003"/>
                    <a:pt x="6352" y="13368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0"/>
            <p:cNvSpPr/>
            <p:nvPr/>
          </p:nvSpPr>
          <p:spPr>
            <a:xfrm>
              <a:off x="6799288" y="1820675"/>
              <a:ext cx="313625" cy="240725"/>
            </a:xfrm>
            <a:custGeom>
              <a:avLst/>
              <a:gdLst/>
              <a:ahLst/>
              <a:cxnLst/>
              <a:rect l="l" t="t" r="r" b="b"/>
              <a:pathLst>
                <a:path w="12545" h="9629" extrusionOk="0">
                  <a:moveTo>
                    <a:pt x="12545" y="174"/>
                  </a:moveTo>
                  <a:cubicBezTo>
                    <a:pt x="12141" y="145"/>
                    <a:pt x="11751" y="116"/>
                    <a:pt x="11347" y="116"/>
                  </a:cubicBezTo>
                  <a:cubicBezTo>
                    <a:pt x="7724" y="0"/>
                    <a:pt x="3927" y="477"/>
                    <a:pt x="2397" y="1502"/>
                  </a:cubicBezTo>
                  <a:cubicBezTo>
                    <a:pt x="1516" y="2094"/>
                    <a:pt x="795" y="2844"/>
                    <a:pt x="419" y="3840"/>
                  </a:cubicBezTo>
                  <a:cubicBezTo>
                    <a:pt x="58" y="4836"/>
                    <a:pt x="1" y="6121"/>
                    <a:pt x="463" y="7738"/>
                  </a:cubicBezTo>
                  <a:cubicBezTo>
                    <a:pt x="578" y="8128"/>
                    <a:pt x="722" y="8517"/>
                    <a:pt x="881" y="8878"/>
                  </a:cubicBezTo>
                  <a:cubicBezTo>
                    <a:pt x="6482" y="9629"/>
                    <a:pt x="11664" y="5760"/>
                    <a:pt x="12545" y="174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0"/>
            <p:cNvSpPr/>
            <p:nvPr/>
          </p:nvSpPr>
          <p:spPr>
            <a:xfrm>
              <a:off x="7544163" y="1819600"/>
              <a:ext cx="312550" cy="233875"/>
            </a:xfrm>
            <a:custGeom>
              <a:avLst/>
              <a:gdLst/>
              <a:ahLst/>
              <a:cxnLst/>
              <a:rect l="l" t="t" r="r" b="b"/>
              <a:pathLst>
                <a:path w="12502" h="9355" extrusionOk="0">
                  <a:moveTo>
                    <a:pt x="1271" y="9340"/>
                  </a:moveTo>
                  <a:cubicBezTo>
                    <a:pt x="708" y="8301"/>
                    <a:pt x="332" y="7160"/>
                    <a:pt x="188" y="5991"/>
                  </a:cubicBezTo>
                  <a:cubicBezTo>
                    <a:pt x="0" y="4475"/>
                    <a:pt x="246" y="2988"/>
                    <a:pt x="1170" y="1949"/>
                  </a:cubicBezTo>
                  <a:cubicBezTo>
                    <a:pt x="2223" y="765"/>
                    <a:pt x="5616" y="130"/>
                    <a:pt x="9196" y="29"/>
                  </a:cubicBezTo>
                  <a:cubicBezTo>
                    <a:pt x="10307" y="0"/>
                    <a:pt x="11433" y="15"/>
                    <a:pt x="12501" y="87"/>
                  </a:cubicBezTo>
                  <a:cubicBezTo>
                    <a:pt x="11664" y="5413"/>
                    <a:pt x="7074" y="9354"/>
                    <a:pt x="1675" y="9340"/>
                  </a:cubicBezTo>
                  <a:cubicBezTo>
                    <a:pt x="1545" y="9340"/>
                    <a:pt x="1415" y="9340"/>
                    <a:pt x="1271" y="9340"/>
                  </a:cubicBezTo>
                  <a:close/>
                </a:path>
              </a:pathLst>
            </a:custGeom>
            <a:solidFill>
              <a:srgbClr val="FFFFFF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6" name="Google Shape;19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188" y="1799300"/>
            <a:ext cx="413700" cy="4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992" y="3708725"/>
            <a:ext cx="431850" cy="4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5025" y="1799319"/>
            <a:ext cx="413676" cy="41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4299" y="3662750"/>
            <a:ext cx="431850" cy="4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71"/>
          <p:cNvSpPr txBox="1">
            <a:spLocks noGrp="1"/>
          </p:cNvSpPr>
          <p:nvPr>
            <p:ph type="title"/>
          </p:nvPr>
        </p:nvSpPr>
        <p:spPr>
          <a:xfrm>
            <a:off x="702150" y="531600"/>
            <a:ext cx="77397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endParaRPr/>
          </a:p>
        </p:txBody>
      </p:sp>
      <p:sp>
        <p:nvSpPr>
          <p:cNvPr id="1955" name="Google Shape;1955;p71"/>
          <p:cNvSpPr/>
          <p:nvPr/>
        </p:nvSpPr>
        <p:spPr>
          <a:xfrm rot="10800000">
            <a:off x="863753" y="1469268"/>
            <a:ext cx="2561203" cy="2421220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71"/>
          <p:cNvSpPr txBox="1">
            <a:spLocks noGrp="1"/>
          </p:cNvSpPr>
          <p:nvPr>
            <p:ph type="title" idx="4294967295"/>
          </p:nvPr>
        </p:nvSpPr>
        <p:spPr>
          <a:xfrm flipH="1">
            <a:off x="1319800" y="3891475"/>
            <a:ext cx="1649100" cy="41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VS Code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7" name="Google Shape;1957;p71"/>
          <p:cNvSpPr/>
          <p:nvPr/>
        </p:nvSpPr>
        <p:spPr>
          <a:xfrm rot="10800000">
            <a:off x="5777107" y="1468310"/>
            <a:ext cx="2560308" cy="242315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71"/>
          <p:cNvSpPr txBox="1">
            <a:spLocks noGrp="1"/>
          </p:cNvSpPr>
          <p:nvPr>
            <p:ph type="title" idx="4294967295"/>
          </p:nvPr>
        </p:nvSpPr>
        <p:spPr>
          <a:xfrm flipH="1">
            <a:off x="6168962" y="3892525"/>
            <a:ext cx="1776600" cy="41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Pycharm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9" name="Google Shape;19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250" y="1758650"/>
            <a:ext cx="1600200" cy="16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60" name="Google Shape;196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163" y="1758650"/>
            <a:ext cx="1600200" cy="16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nections Between Fame and Crime Thesis Defense by Slidesgo">
  <a:themeElements>
    <a:clrScheme name="Simple Light">
      <a:dk1>
        <a:srgbClr val="DAC28A"/>
      </a:dk1>
      <a:lt1>
        <a:srgbClr val="191919"/>
      </a:lt1>
      <a:dk2>
        <a:srgbClr val="990000"/>
      </a:dk2>
      <a:lt2>
        <a:srgbClr val="ECEA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AC2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micide Scene Investigation Infographics by Slidesgo">
  <a:themeElements>
    <a:clrScheme name="Simple Light">
      <a:dk1>
        <a:srgbClr val="382A2D"/>
      </a:dk1>
      <a:lt1>
        <a:srgbClr val="6E4E3D"/>
      </a:lt1>
      <a:dk2>
        <a:srgbClr val="C6B18D"/>
      </a:dk2>
      <a:lt2>
        <a:srgbClr val="F9F3EA"/>
      </a:lt2>
      <a:accent1>
        <a:srgbClr val="B6D4B4"/>
      </a:accent1>
      <a:accent2>
        <a:srgbClr val="89A674"/>
      </a:accent2>
      <a:accent3>
        <a:srgbClr val="DD5C5C"/>
      </a:accent3>
      <a:accent4>
        <a:srgbClr val="F1DFC4"/>
      </a:accent4>
      <a:accent5>
        <a:srgbClr val="FFFFFF"/>
      </a:accent5>
      <a:accent6>
        <a:srgbClr val="FFFFFF"/>
      </a:accent6>
      <a:hlink>
        <a:srgbClr val="382A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2299</Words>
  <Application>Microsoft Office PowerPoint</Application>
  <PresentationFormat>Apresentação na tela (16:9)</PresentationFormat>
  <Paragraphs>359</Paragraphs>
  <Slides>49</Slides>
  <Notes>48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49</vt:i4>
      </vt:variant>
    </vt:vector>
  </HeadingPairs>
  <TitlesOfParts>
    <vt:vector size="65" baseType="lpstr">
      <vt:lpstr>Quattrocento Sans</vt:lpstr>
      <vt:lpstr>Poppins Medium</vt:lpstr>
      <vt:lpstr>Courier New</vt:lpstr>
      <vt:lpstr>Bahiana</vt:lpstr>
      <vt:lpstr>Arial</vt:lpstr>
      <vt:lpstr>Marcellus</vt:lpstr>
      <vt:lpstr>Anaheim</vt:lpstr>
      <vt:lpstr>Pacifico</vt:lpstr>
      <vt:lpstr>Zilla Slab</vt:lpstr>
      <vt:lpstr>Nunito Light</vt:lpstr>
      <vt:lpstr>Roboto Mono</vt:lpstr>
      <vt:lpstr>Poppins</vt:lpstr>
      <vt:lpstr>Raleway</vt:lpstr>
      <vt:lpstr>Simple Light</vt:lpstr>
      <vt:lpstr>Connections Between Fame and Crime Thesis Defense by Slidesgo</vt:lpstr>
      <vt:lpstr>Homicide Scene Investigation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Introdução a Python:  Bug Detectives </vt:lpstr>
      <vt:lpstr>INDÍCE</vt:lpstr>
      <vt:lpstr>Ferramentas</vt:lpstr>
      <vt:lpstr>O primeiro programa - “HELLO WORLD!”</vt:lpstr>
      <vt:lpstr>O primeiro programa - “HELLO WORLD!”</vt:lpstr>
      <vt:lpstr>O que é uma variável?</vt:lpstr>
      <vt:lpstr>Tipos de Dados &amp; Operadores Lógicos  </vt:lpstr>
      <vt:lpstr>Operadores Aritméticos</vt:lpstr>
      <vt:lpstr>Exercício 01</vt:lpstr>
      <vt:lpstr>Exercício 02</vt:lpstr>
      <vt:lpstr>Operadores booleanos</vt:lpstr>
      <vt:lpstr>Exercício 03</vt:lpstr>
      <vt:lpstr>Condições</vt:lpstr>
      <vt:lpstr>Exercício 04</vt:lpstr>
      <vt:lpstr>Condições</vt:lpstr>
      <vt:lpstr>Exercício 05</vt:lpstr>
      <vt:lpstr>Estruturas de repetição (loops)</vt:lpstr>
      <vt:lpstr>Estruturas de repetição (loops)</vt:lpstr>
      <vt:lpstr>Exercício 06</vt:lpstr>
      <vt:lpstr>Exercício 07</vt:lpstr>
      <vt:lpstr>Exercício extra</vt:lpstr>
      <vt:lpstr>Listas</vt:lpstr>
      <vt:lpstr>Listas</vt:lpstr>
      <vt:lpstr>LISTAS</vt:lpstr>
      <vt:lpstr>Mistério dos números roubados</vt:lpstr>
      <vt:lpstr>Mistério dos números roubados</vt:lpstr>
      <vt:lpstr>STRINGS </vt:lpstr>
      <vt:lpstr>STRINGS</vt:lpstr>
      <vt:lpstr>STRINGS</vt:lpstr>
      <vt:lpstr>Exercício 08</vt:lpstr>
      <vt:lpstr>Tuplos</vt:lpstr>
      <vt:lpstr>Bibliotecas - reutilizar código</vt:lpstr>
      <vt:lpstr>Random</vt:lpstr>
      <vt:lpstr>Exercício 09</vt:lpstr>
      <vt:lpstr>Dicionários</vt:lpstr>
      <vt:lpstr>Dicionários</vt:lpstr>
      <vt:lpstr>Exercício 10</vt:lpstr>
      <vt:lpstr>Apresentação do PowerPoint</vt:lpstr>
      <vt:lpstr>Apresentação do PowerPoint</vt:lpstr>
      <vt:lpstr>Exercício 11</vt:lpstr>
      <vt:lpstr>O Último Caso</vt:lpstr>
      <vt:lpstr>O Último Caso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Dalton Yuiti</dc:creator>
  <cp:lastModifiedBy>Dalton Djoesman</cp:lastModifiedBy>
  <cp:revision>1</cp:revision>
  <dcterms:modified xsi:type="dcterms:W3CDTF">2025-07-11T09:43:16Z</dcterms:modified>
</cp:coreProperties>
</file>